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4" r:id="rId2"/>
    <p:sldMasterId id="2147483907" r:id="rId3"/>
  </p:sldMasterIdLst>
  <p:notesMasterIdLst>
    <p:notesMasterId r:id="rId13"/>
  </p:notesMasterIdLst>
  <p:sldIdLst>
    <p:sldId id="256" r:id="rId4"/>
    <p:sldId id="265" r:id="rId5"/>
    <p:sldId id="276" r:id="rId6"/>
    <p:sldId id="271" r:id="rId7"/>
    <p:sldId id="272" r:id="rId8"/>
    <p:sldId id="273" r:id="rId9"/>
    <p:sldId id="274" r:id="rId10"/>
    <p:sldId id="278" r:id="rId11"/>
    <p:sldId id="279" r:id="rId12"/>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7A00"/>
    <a:srgbClr val="52A400"/>
    <a:srgbClr val="F8F8F8"/>
    <a:srgbClr val="FFFFF3"/>
    <a:srgbClr val="FFFFE5"/>
    <a:srgbClr val="EAEAEA"/>
    <a:srgbClr val="FFFFFF"/>
    <a:srgbClr val="DBF0F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54" autoAdjust="0"/>
    <p:restoredTop sz="94660"/>
  </p:normalViewPr>
  <p:slideViewPr>
    <p:cSldViewPr snapToGrid="0" showGuides="1">
      <p:cViewPr>
        <p:scale>
          <a:sx n="100" d="100"/>
          <a:sy n="100" d="100"/>
        </p:scale>
        <p:origin x="-1440" y="-222"/>
      </p:cViewPr>
      <p:guideLst>
        <p:guide orient="horz" pos="719"/>
        <p:guide orient="horz" pos="2479"/>
        <p:guide orient="horz" pos="1045"/>
        <p:guide orient="horz" pos="3801"/>
        <p:guide pos="328"/>
        <p:guide pos="5232"/>
        <p:guide pos="5487"/>
        <p:guide pos="549"/>
        <p:guide pos="476"/>
        <p:guide pos="5074"/>
        <p:guide pos="292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sv-SE"/>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sv-SE"/>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sv-SE"/>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9073950-50E2-4404-B8E9-AA20904BAB31}" type="slidenum">
              <a:rPr lang="sv-SE"/>
              <a:pPr>
                <a:defRPr/>
              </a:pPr>
              <a:t>‹#›</a:t>
            </a:fld>
            <a:endParaRPr lang="sv-SE"/>
          </a:p>
        </p:txBody>
      </p:sp>
    </p:spTree>
    <p:extLst>
      <p:ext uri="{BB962C8B-B14F-4D97-AF65-F5344CB8AC3E}">
        <p14:creationId xmlns:p14="http://schemas.microsoft.com/office/powerpoint/2010/main" xmlns="" val="6204024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2" name="Rektangel 21"/>
          <p:cNvSpPr/>
          <p:nvPr userDrawn="1"/>
        </p:nvSpPr>
        <p:spPr>
          <a:xfrm>
            <a:off x="0" y="0"/>
            <a:ext cx="9144000" cy="6858000"/>
          </a:xfrm>
          <a:prstGeom prst="rect">
            <a:avLst/>
          </a:prstGeom>
          <a:gradFill flip="none" rotWithShape="0">
            <a:gsLst>
              <a:gs pos="0">
                <a:srgbClr val="3D7A00">
                  <a:alpha val="39000"/>
                </a:srgbClr>
              </a:gs>
              <a:gs pos="50000">
                <a:schemeClr val="bg1"/>
              </a:gs>
              <a:gs pos="100000">
                <a:schemeClr val="accent1">
                  <a:tint val="23500"/>
                  <a:satMod val="160000"/>
                </a:schemeClr>
              </a:gs>
            </a:gsLst>
            <a:lin ang="5400000" scaled="1"/>
            <a:tileRect/>
          </a:gradFill>
          <a:ln w="28575">
            <a:solidFill>
              <a:srgbClr val="3D7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Rectangle 50"/>
          <p:cNvSpPr>
            <a:spLocks noChangeArrowheads="1"/>
          </p:cNvSpPr>
          <p:nvPr userDrawn="1"/>
        </p:nvSpPr>
        <p:spPr bwMode="auto">
          <a:xfrm>
            <a:off x="0" y="0"/>
            <a:ext cx="9144000" cy="45719"/>
          </a:xfrm>
          <a:prstGeom prst="rect">
            <a:avLst/>
          </a:prstGeom>
          <a:solidFill>
            <a:srgbClr val="3D7A00"/>
          </a:solidFill>
          <a:ln w="9525">
            <a:noFill/>
            <a:miter lim="800000"/>
            <a:headEnd/>
            <a:tailEnd/>
          </a:ln>
          <a:effectLst/>
        </p:spPr>
        <p:txBody>
          <a:bodyPr wrap="none" anchor="ctr"/>
          <a:lstStyle/>
          <a:p>
            <a:pPr>
              <a:defRPr/>
            </a:pPr>
            <a:endParaRPr lang="sv-SE">
              <a:cs typeface="+mn-cs"/>
            </a:endParaRPr>
          </a:p>
        </p:txBody>
      </p:sp>
      <p:sp>
        <p:nvSpPr>
          <p:cNvPr id="4" name="Framåt eller nästa 3">
            <a:hlinkClick r:id="" action="ppaction://hlinkshowjump?jump=nextslide" highlightClick="1"/>
          </p:cNvPr>
          <p:cNvSpPr/>
          <p:nvPr userDrawn="1"/>
        </p:nvSpPr>
        <p:spPr>
          <a:xfrm>
            <a:off x="8816975" y="6607175"/>
            <a:ext cx="274638" cy="276225"/>
          </a:xfrm>
          <a:prstGeom prst="actionButtonForwardNex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nvGrpSpPr>
          <p:cNvPr id="11" name="Group 97"/>
          <p:cNvGrpSpPr>
            <a:grpSpLocks/>
          </p:cNvGrpSpPr>
          <p:nvPr userDrawn="1"/>
        </p:nvGrpSpPr>
        <p:grpSpPr bwMode="auto">
          <a:xfrm>
            <a:off x="0" y="3505200"/>
            <a:ext cx="9144000" cy="2047875"/>
            <a:chOff x="0" y="2208"/>
            <a:chExt cx="5760" cy="1290"/>
          </a:xfrm>
        </p:grpSpPr>
        <p:pic>
          <p:nvPicPr>
            <p:cNvPr id="12" name="Picture 94" descr="skuggning"/>
            <p:cNvPicPr>
              <a:picLocks noChangeAspect="1" noChangeArrowheads="1"/>
            </p:cNvPicPr>
            <p:nvPr userDrawn="1"/>
          </p:nvPicPr>
          <p:blipFill>
            <a:blip r:embed="rId2" cstate="print"/>
            <a:srcRect r="1520"/>
            <a:stretch>
              <a:fillRect/>
            </a:stretch>
          </p:blipFill>
          <p:spPr bwMode="auto">
            <a:xfrm>
              <a:off x="5436" y="2352"/>
              <a:ext cx="324" cy="1146"/>
            </a:xfrm>
            <a:prstGeom prst="rect">
              <a:avLst/>
            </a:prstGeom>
            <a:noFill/>
            <a:ln w="9525">
              <a:noFill/>
              <a:miter lim="800000"/>
              <a:headEnd/>
              <a:tailEnd/>
            </a:ln>
          </p:spPr>
        </p:pic>
        <p:pic>
          <p:nvPicPr>
            <p:cNvPr id="13" name="Picture 95" descr="skuggning"/>
            <p:cNvPicPr>
              <a:picLocks noChangeAspect="1" noChangeArrowheads="1"/>
            </p:cNvPicPr>
            <p:nvPr userDrawn="1"/>
          </p:nvPicPr>
          <p:blipFill>
            <a:blip r:embed="rId3" cstate="print"/>
            <a:srcRect/>
            <a:stretch>
              <a:fillRect/>
            </a:stretch>
          </p:blipFill>
          <p:spPr bwMode="auto">
            <a:xfrm>
              <a:off x="73" y="2208"/>
              <a:ext cx="5624" cy="756"/>
            </a:xfrm>
            <a:prstGeom prst="rect">
              <a:avLst/>
            </a:prstGeom>
            <a:noFill/>
            <a:ln w="9525">
              <a:noFill/>
              <a:miter lim="800000"/>
              <a:headEnd/>
              <a:tailEnd/>
            </a:ln>
          </p:spPr>
        </p:pic>
        <p:pic>
          <p:nvPicPr>
            <p:cNvPr id="14" name="Picture 96" descr="skuggning"/>
            <p:cNvPicPr>
              <a:picLocks noChangeAspect="1" noChangeArrowheads="1"/>
            </p:cNvPicPr>
            <p:nvPr userDrawn="1"/>
          </p:nvPicPr>
          <p:blipFill>
            <a:blip r:embed="rId2" cstate="print"/>
            <a:srcRect l="1823"/>
            <a:stretch>
              <a:fillRect/>
            </a:stretch>
          </p:blipFill>
          <p:spPr bwMode="auto">
            <a:xfrm>
              <a:off x="0" y="2352"/>
              <a:ext cx="323" cy="1146"/>
            </a:xfrm>
            <a:prstGeom prst="rect">
              <a:avLst/>
            </a:prstGeom>
            <a:noFill/>
            <a:ln w="9525">
              <a:noFill/>
              <a:miter lim="800000"/>
              <a:headEnd/>
              <a:tailEnd/>
            </a:ln>
          </p:spPr>
        </p:pic>
      </p:grpSp>
      <p:sp>
        <p:nvSpPr>
          <p:cNvPr id="15" name="Rectangle 69"/>
          <p:cNvSpPr>
            <a:spLocks noChangeArrowheads="1"/>
          </p:cNvSpPr>
          <p:nvPr userDrawn="1"/>
        </p:nvSpPr>
        <p:spPr bwMode="auto">
          <a:xfrm>
            <a:off x="107950" y="3716338"/>
            <a:ext cx="8928100" cy="2268537"/>
          </a:xfrm>
          <a:prstGeom prst="rect">
            <a:avLst/>
          </a:prstGeom>
          <a:solidFill>
            <a:schemeClr val="bg1"/>
          </a:solidFill>
          <a:ln w="9525">
            <a:noFill/>
            <a:miter lim="800000"/>
            <a:headEnd/>
            <a:tailEnd/>
          </a:ln>
          <a:effectLst/>
        </p:spPr>
        <p:txBody>
          <a:bodyPr wrap="none" anchor="ctr"/>
          <a:lstStyle/>
          <a:p>
            <a:pPr>
              <a:defRPr/>
            </a:pPr>
            <a:endParaRPr lang="sv-SE">
              <a:cs typeface="+mn-cs"/>
            </a:endParaRPr>
          </a:p>
        </p:txBody>
      </p:sp>
      <p:pic>
        <p:nvPicPr>
          <p:cNvPr id="17" name="Picture 101" descr="FTI"/>
          <p:cNvPicPr>
            <a:picLocks noChangeAspect="1" noChangeArrowheads="1"/>
          </p:cNvPicPr>
          <p:nvPr userDrawn="1"/>
        </p:nvPicPr>
        <p:blipFill>
          <a:blip r:embed="rId4" cstate="print"/>
          <a:srcRect/>
          <a:stretch>
            <a:fillRect/>
          </a:stretch>
        </p:blipFill>
        <p:spPr bwMode="auto">
          <a:xfrm>
            <a:off x="1758950" y="1180307"/>
            <a:ext cx="911225" cy="957262"/>
          </a:xfrm>
          <a:prstGeom prst="rect">
            <a:avLst/>
          </a:prstGeom>
          <a:noFill/>
          <a:ln w="9525">
            <a:noFill/>
            <a:miter lim="800000"/>
            <a:headEnd/>
            <a:tailEnd/>
          </a:ln>
        </p:spPr>
      </p:pic>
      <p:sp>
        <p:nvSpPr>
          <p:cNvPr id="7242" name="Rectangle 74"/>
          <p:cNvSpPr>
            <a:spLocks noGrp="1" noChangeArrowheads="1"/>
          </p:cNvSpPr>
          <p:nvPr>
            <p:ph type="ctrTitle"/>
          </p:nvPr>
        </p:nvSpPr>
        <p:spPr bwMode="auto">
          <a:xfrm>
            <a:off x="1763713" y="3906838"/>
            <a:ext cx="5580062" cy="1277937"/>
          </a:xfrm>
          <a:prstGeom prst="rect">
            <a:avLst/>
          </a:prstGeom>
          <a:noFill/>
          <a:ln>
            <a:miter lim="800000"/>
            <a:headEnd/>
            <a:tailEnd/>
          </a:ln>
        </p:spPr>
        <p:txBody>
          <a:bodyPr vert="horz" wrap="square" lIns="0" tIns="0" rIns="0" bIns="180000" numCol="1" anchor="b" anchorCtr="0" compatLnSpc="1">
            <a:prstTxWarp prst="textNoShape">
              <a:avLst/>
            </a:prstTxWarp>
            <a:spAutoFit/>
          </a:bodyPr>
          <a:lstStyle>
            <a:lvl1pPr algn="l">
              <a:defRPr sz="3600" b="1">
                <a:solidFill>
                  <a:srgbClr val="3D7A00"/>
                </a:solidFill>
              </a:defRPr>
            </a:lvl1pPr>
          </a:lstStyle>
          <a:p>
            <a:r>
              <a:rPr lang="sv-SE" smtClean="0"/>
              <a:t>Klicka här för att ändra format</a:t>
            </a:r>
            <a:endParaRPr lang="sv-SE" dirty="0"/>
          </a:p>
        </p:txBody>
      </p:sp>
      <p:sp>
        <p:nvSpPr>
          <p:cNvPr id="7243" name="Rectangle 75"/>
          <p:cNvSpPr>
            <a:spLocks noGrp="1" noChangeArrowheads="1"/>
          </p:cNvSpPr>
          <p:nvPr>
            <p:ph type="subTitle" idx="1"/>
          </p:nvPr>
        </p:nvSpPr>
        <p:spPr bwMode="auto">
          <a:xfrm>
            <a:off x="1763713" y="5184775"/>
            <a:ext cx="5580062" cy="974725"/>
          </a:xfrm>
          <a:prstGeom prst="rect">
            <a:avLst/>
          </a:prstGeom>
          <a:noFill/>
          <a:ln>
            <a:miter lim="800000"/>
            <a:headEnd/>
            <a:tailEnd/>
          </a:ln>
        </p:spPr>
        <p:txBody>
          <a:bodyPr vert="horz" wrap="square" lIns="0" tIns="0" rIns="0" bIns="0" numCol="1" anchor="t" anchorCtr="0" compatLnSpc="1">
            <a:prstTxWarp prst="textNoShape">
              <a:avLst/>
            </a:prstTxWarp>
            <a:spAutoFit/>
          </a:bodyPr>
          <a:lstStyle>
            <a:lvl1pPr marL="0" indent="0">
              <a:buFontTx/>
              <a:buNone/>
              <a:defRPr sz="1800"/>
            </a:lvl1pPr>
          </a:lstStyle>
          <a:p>
            <a:r>
              <a:rPr lang="sv-SE" smtClean="0"/>
              <a:t>Klicka här för att ändra format på underrubrik i bakgrunden</a:t>
            </a:r>
            <a:endParaRPr lang="sv-S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634572"/>
            <a:ext cx="5111750" cy="5853113"/>
          </a:xfrm>
        </p:spPr>
        <p:txBody>
          <a:bodyPr/>
          <a:lstStyle>
            <a:lvl1pPr>
              <a:defRPr sz="3200"/>
            </a:lvl1pPr>
            <a:lvl2pPr>
              <a:defRPr sz="2800"/>
            </a:lvl2pPr>
            <a:lvl3pPr>
              <a:buClr>
                <a:srgbClr val="3D7A00"/>
              </a:buClr>
              <a:defRPr sz="2400"/>
            </a:lvl3pPr>
            <a:lvl4pPr>
              <a:buClr>
                <a:srgbClr val="3D7A00"/>
              </a:buClr>
              <a:defRPr sz="2000"/>
            </a:lvl4pPr>
            <a:lvl5pPr>
              <a:buClr>
                <a:srgbClr val="3D7A00"/>
              </a:buClr>
              <a:defRPr sz="2000"/>
            </a:lvl5pPr>
            <a:lvl6pPr>
              <a:defRPr sz="2000"/>
            </a:lvl6pPr>
            <a:lvl7pPr>
              <a:defRPr sz="2000"/>
            </a:lvl7pPr>
            <a:lvl8pPr>
              <a:defRPr sz="2000"/>
            </a:lvl8pPr>
            <a:lvl9pPr>
              <a:defRPr sz="20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97650" y="573088"/>
            <a:ext cx="2051050" cy="57721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42913" y="573088"/>
            <a:ext cx="6002337" cy="5772150"/>
          </a:xfrm>
        </p:spPr>
        <p:txBody>
          <a:bodyPr vert="eaVert"/>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7625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428625" y="3886200"/>
            <a:ext cx="64008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42913" y="1663700"/>
            <a:ext cx="4025900" cy="4681538"/>
          </a:xfrm>
        </p:spPr>
        <p:txBody>
          <a:bodyPr/>
          <a:lstStyle>
            <a:lvl1pPr>
              <a:defRPr sz="2800"/>
            </a:lvl1pPr>
            <a:lvl2pPr>
              <a:defRPr sz="2400"/>
            </a:lvl2pPr>
            <a:lvl3pPr>
              <a:buClr>
                <a:srgbClr val="3D7A00"/>
              </a:buClr>
              <a:defRPr sz="2000"/>
            </a:lvl3pPr>
            <a:lvl4pPr>
              <a:buClr>
                <a:srgbClr val="3D7A00"/>
              </a:buClr>
              <a:defRPr sz="1800"/>
            </a:lvl4pPr>
            <a:lvl5pPr>
              <a:buClr>
                <a:srgbClr val="3D7A00"/>
              </a:buClr>
              <a:defRPr sz="1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innehåll 3"/>
          <p:cNvSpPr>
            <a:spLocks noGrp="1"/>
          </p:cNvSpPr>
          <p:nvPr>
            <p:ph sz="half" idx="2"/>
          </p:nvPr>
        </p:nvSpPr>
        <p:spPr>
          <a:xfrm>
            <a:off x="4621213" y="1663700"/>
            <a:ext cx="4027487" cy="4681538"/>
          </a:xfrm>
        </p:spPr>
        <p:txBody>
          <a:bodyPr/>
          <a:lstStyle>
            <a:lvl1pPr>
              <a:defRPr sz="2800"/>
            </a:lvl1pPr>
            <a:lvl2pPr>
              <a:defRPr sz="2400"/>
            </a:lvl2pPr>
            <a:lvl3pPr>
              <a:buClr>
                <a:srgbClr val="3D7A00"/>
              </a:buClr>
              <a:defRPr sz="2000"/>
            </a:lvl3pPr>
            <a:lvl4pPr>
              <a:buClr>
                <a:srgbClr val="3D7A00"/>
              </a:buClr>
              <a:defRPr sz="1800"/>
            </a:lvl4pPr>
            <a:lvl5pPr>
              <a:buClr>
                <a:srgbClr val="3D7A00"/>
              </a:buClr>
              <a:defRPr sz="1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buClr>
                <a:srgbClr val="3D7A00"/>
              </a:buClr>
              <a:defRPr sz="1800"/>
            </a:lvl3pPr>
            <a:lvl4pPr>
              <a:buClr>
                <a:srgbClr val="3D7A00"/>
              </a:buClr>
              <a:defRPr sz="1600"/>
            </a:lvl4pPr>
            <a:lvl5pPr>
              <a:buClr>
                <a:srgbClr val="3D7A00"/>
              </a:buCl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buClr>
                <a:srgbClr val="3D7A00"/>
              </a:buClr>
              <a:defRPr sz="1800"/>
            </a:lvl3pPr>
            <a:lvl4pPr>
              <a:buClr>
                <a:srgbClr val="3D7A00"/>
              </a:buClr>
              <a:defRPr sz="1600"/>
            </a:lvl4pPr>
            <a:lvl5pPr>
              <a:buClr>
                <a:srgbClr val="3D7A00"/>
              </a:buCl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7" name="Rectangle 32"/>
          <p:cNvSpPr>
            <a:spLocks noGrp="1" noChangeArrowheads="1"/>
          </p:cNvSpPr>
          <p:nvPr>
            <p:ph type="dt" sz="half" idx="10"/>
          </p:nvPr>
        </p:nvSpPr>
        <p:spPr>
          <a:xfrm>
            <a:off x="107950" y="6640513"/>
            <a:ext cx="755650" cy="209550"/>
          </a:xfrm>
          <a:prstGeom prst="rect">
            <a:avLst/>
          </a:prstGeom>
          <a:ln/>
        </p:spPr>
        <p:txBody>
          <a:bodyPr/>
          <a:lstStyle>
            <a:lvl1pPr>
              <a:defRPr/>
            </a:lvl1pPr>
          </a:lstStyle>
          <a:p>
            <a:pPr>
              <a:defRPr/>
            </a:pPr>
            <a:fld id="{52BBBDBC-907F-4BEB-97AE-3B8AC6AF5277}" type="datetime1">
              <a:rPr lang="sv-SE"/>
              <a:pPr>
                <a:defRPr/>
              </a:pPr>
              <a:t>2011-04-28</a:t>
            </a:fld>
            <a:endParaRPr lang="sv-SE"/>
          </a:p>
        </p:txBody>
      </p:sp>
      <p:sp>
        <p:nvSpPr>
          <p:cNvPr id="8" name="Rectangle 33"/>
          <p:cNvSpPr>
            <a:spLocks noGrp="1" noChangeArrowheads="1"/>
          </p:cNvSpPr>
          <p:nvPr>
            <p:ph type="sldNum" sz="quarter" idx="11"/>
          </p:nvPr>
        </p:nvSpPr>
        <p:spPr>
          <a:xfrm>
            <a:off x="8570913" y="6640513"/>
            <a:ext cx="214312" cy="209550"/>
          </a:xfrm>
          <a:prstGeom prst="rect">
            <a:avLst/>
          </a:prstGeom>
          <a:ln/>
        </p:spPr>
        <p:txBody>
          <a:bodyPr/>
          <a:lstStyle>
            <a:lvl1pPr>
              <a:defRPr/>
            </a:lvl1pPr>
          </a:lstStyle>
          <a:p>
            <a:pPr>
              <a:defRPr/>
            </a:pPr>
            <a:fld id="{0802F2F4-01E4-4357-9F9C-EBC7E233821C}" type="slidenum">
              <a:rPr lang="sv-SE"/>
              <a:pPr>
                <a:defRPr/>
              </a:pPr>
              <a:t>‹#›</a:t>
            </a:fld>
            <a:endParaRPr lang="sv-SE"/>
          </a:p>
        </p:txBody>
      </p:sp>
      <p:sp>
        <p:nvSpPr>
          <p:cNvPr id="9" name="Rectangle 43"/>
          <p:cNvSpPr>
            <a:spLocks noGrp="1" noChangeArrowheads="1"/>
          </p:cNvSpPr>
          <p:nvPr>
            <p:ph type="ftr" sz="quarter" idx="12"/>
          </p:nvPr>
        </p:nvSpPr>
        <p:spPr>
          <a:xfrm>
            <a:off x="1277938" y="6640513"/>
            <a:ext cx="6586537" cy="209550"/>
          </a:xfrm>
          <a:prstGeom prst="rect">
            <a:avLst/>
          </a:prstGeom>
          <a:ln/>
        </p:spPr>
        <p:txBody>
          <a:bodyPr/>
          <a:lstStyle>
            <a:lvl1pPr>
              <a:defRPr/>
            </a:lvl1pPr>
          </a:lstStyle>
          <a:p>
            <a:pPr>
              <a:defRPr/>
            </a:pPr>
            <a:endParaRPr lang="sv-S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634572"/>
            <a:ext cx="5111750" cy="5853113"/>
          </a:xfrm>
        </p:spPr>
        <p:txBody>
          <a:bodyPr/>
          <a:lstStyle>
            <a:lvl1pPr>
              <a:defRPr sz="3200"/>
            </a:lvl1pPr>
            <a:lvl2pPr>
              <a:defRPr sz="2800"/>
            </a:lvl2pPr>
            <a:lvl3pPr>
              <a:buClr>
                <a:srgbClr val="3D7A00"/>
              </a:buClr>
              <a:defRPr sz="2400"/>
            </a:lvl3pPr>
            <a:lvl4pPr>
              <a:buClr>
                <a:srgbClr val="3D7A00"/>
              </a:buClr>
              <a:defRPr sz="2000"/>
            </a:lvl4pPr>
            <a:lvl5pPr>
              <a:buClr>
                <a:srgbClr val="3D7A00"/>
              </a:buClr>
              <a:defRPr sz="2000"/>
            </a:lvl5pPr>
            <a:lvl6pPr>
              <a:defRPr sz="2000"/>
            </a:lvl6pPr>
            <a:lvl7pPr>
              <a:defRPr sz="2000"/>
            </a:lvl7pPr>
            <a:lvl8pPr>
              <a:defRPr sz="2000"/>
            </a:lvl8pPr>
            <a:lvl9pPr>
              <a:defRPr sz="20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97650" y="573088"/>
            <a:ext cx="2051050" cy="57721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42913" y="573088"/>
            <a:ext cx="6002337" cy="5772150"/>
          </a:xfrm>
        </p:spPr>
        <p:txBody>
          <a:bodyPr vert="eaVert"/>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7625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428625" y="3886200"/>
            <a:ext cx="6400800" cy="1752600"/>
          </a:xfr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dirty="0" smtClean="0"/>
              <a:t>Klicka här för att ändra format på underrubrik i bakgrunden</a:t>
            </a:r>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3pPr>
              <a:buClr>
                <a:srgbClr val="3D7A00"/>
              </a:buClr>
              <a:defRPr/>
            </a:lvl3pPr>
            <a:lvl4pPr>
              <a:buClr>
                <a:srgbClr val="3D7A00"/>
              </a:buClr>
              <a:defRPr/>
            </a:lvl4pPr>
            <a:lvl5pPr>
              <a:buClr>
                <a:srgbClr val="3D7A00"/>
              </a:buClr>
              <a:defRPr/>
            </a:lvl5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42913" y="1663700"/>
            <a:ext cx="4025900" cy="4681538"/>
          </a:xfrm>
        </p:spPr>
        <p:txBody>
          <a:bodyPr/>
          <a:lstStyle>
            <a:lvl1pPr>
              <a:defRPr sz="2800"/>
            </a:lvl1pPr>
            <a:lvl2pPr>
              <a:defRPr sz="2400"/>
            </a:lvl2pPr>
            <a:lvl3pPr>
              <a:buClr>
                <a:srgbClr val="3D7A00"/>
              </a:buClr>
              <a:defRPr sz="2000"/>
            </a:lvl3pPr>
            <a:lvl4pPr>
              <a:buClr>
                <a:srgbClr val="3D7A00"/>
              </a:buClr>
              <a:defRPr sz="1800"/>
            </a:lvl4pPr>
            <a:lvl5pPr>
              <a:buClr>
                <a:srgbClr val="3D7A00"/>
              </a:buClr>
              <a:defRPr sz="1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innehåll 3"/>
          <p:cNvSpPr>
            <a:spLocks noGrp="1"/>
          </p:cNvSpPr>
          <p:nvPr>
            <p:ph sz="half" idx="2"/>
          </p:nvPr>
        </p:nvSpPr>
        <p:spPr>
          <a:xfrm>
            <a:off x="4621213" y="1663700"/>
            <a:ext cx="4027487" cy="4681538"/>
          </a:xfrm>
        </p:spPr>
        <p:txBody>
          <a:bodyPr/>
          <a:lstStyle>
            <a:lvl1pPr>
              <a:defRPr sz="2800"/>
            </a:lvl1pPr>
            <a:lvl2pPr>
              <a:defRPr sz="2400"/>
            </a:lvl2pPr>
            <a:lvl3pPr>
              <a:buClr>
                <a:srgbClr val="3D7A00"/>
              </a:buClr>
              <a:defRPr sz="2000"/>
            </a:lvl3pPr>
            <a:lvl4pPr>
              <a:buClr>
                <a:srgbClr val="3D7A00"/>
              </a:buClr>
              <a:defRPr sz="1800"/>
            </a:lvl4pPr>
            <a:lvl5pPr>
              <a:buClr>
                <a:srgbClr val="3D7A00"/>
              </a:buClr>
              <a:defRPr sz="1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buClr>
                <a:srgbClr val="3D7A00"/>
              </a:buClr>
              <a:defRPr sz="1800"/>
            </a:lvl3pPr>
            <a:lvl4pPr>
              <a:buClr>
                <a:srgbClr val="3D7A00"/>
              </a:buClr>
              <a:defRPr sz="1600"/>
            </a:lvl4pPr>
            <a:lvl5pPr>
              <a:buClr>
                <a:srgbClr val="3D7A00"/>
              </a:buCl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buClr>
                <a:srgbClr val="3D7A00"/>
              </a:buClr>
              <a:defRPr sz="1800"/>
            </a:lvl3pPr>
            <a:lvl4pPr>
              <a:buClr>
                <a:srgbClr val="3D7A00"/>
              </a:buClr>
              <a:defRPr sz="1600"/>
            </a:lvl4pPr>
            <a:lvl5pPr>
              <a:buClr>
                <a:srgbClr val="3D7A00"/>
              </a:buCl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7" name="Rectangle 32"/>
          <p:cNvSpPr>
            <a:spLocks noGrp="1" noChangeArrowheads="1"/>
          </p:cNvSpPr>
          <p:nvPr>
            <p:ph type="dt" sz="half" idx="10"/>
          </p:nvPr>
        </p:nvSpPr>
        <p:spPr>
          <a:xfrm>
            <a:off x="107950" y="6640513"/>
            <a:ext cx="755650" cy="209550"/>
          </a:xfrm>
          <a:prstGeom prst="rect">
            <a:avLst/>
          </a:prstGeom>
          <a:ln/>
        </p:spPr>
        <p:txBody>
          <a:bodyPr/>
          <a:lstStyle>
            <a:lvl1pPr>
              <a:defRPr/>
            </a:lvl1pPr>
          </a:lstStyle>
          <a:p>
            <a:pPr>
              <a:defRPr/>
            </a:pPr>
            <a:fld id="{52BBBDBC-907F-4BEB-97AE-3B8AC6AF5277}" type="datetime1">
              <a:rPr lang="sv-SE"/>
              <a:pPr>
                <a:defRPr/>
              </a:pPr>
              <a:t>2011-04-28</a:t>
            </a:fld>
            <a:endParaRPr lang="sv-SE"/>
          </a:p>
        </p:txBody>
      </p:sp>
      <p:sp>
        <p:nvSpPr>
          <p:cNvPr id="8" name="Rectangle 33"/>
          <p:cNvSpPr>
            <a:spLocks noGrp="1" noChangeArrowheads="1"/>
          </p:cNvSpPr>
          <p:nvPr>
            <p:ph type="sldNum" sz="quarter" idx="11"/>
          </p:nvPr>
        </p:nvSpPr>
        <p:spPr>
          <a:xfrm>
            <a:off x="8570913" y="6640513"/>
            <a:ext cx="214312" cy="209550"/>
          </a:xfrm>
          <a:prstGeom prst="rect">
            <a:avLst/>
          </a:prstGeom>
          <a:ln/>
        </p:spPr>
        <p:txBody>
          <a:bodyPr/>
          <a:lstStyle>
            <a:lvl1pPr>
              <a:defRPr/>
            </a:lvl1pPr>
          </a:lstStyle>
          <a:p>
            <a:pPr>
              <a:defRPr/>
            </a:pPr>
            <a:fld id="{0802F2F4-01E4-4357-9F9C-EBC7E233821C}" type="slidenum">
              <a:rPr lang="sv-SE"/>
              <a:pPr>
                <a:defRPr/>
              </a:pPr>
              <a:t>‹#›</a:t>
            </a:fld>
            <a:endParaRPr lang="sv-SE"/>
          </a:p>
        </p:txBody>
      </p:sp>
      <p:sp>
        <p:nvSpPr>
          <p:cNvPr id="9" name="Rectangle 43"/>
          <p:cNvSpPr>
            <a:spLocks noGrp="1" noChangeArrowheads="1"/>
          </p:cNvSpPr>
          <p:nvPr>
            <p:ph type="ftr" sz="quarter" idx="12"/>
          </p:nvPr>
        </p:nvSpPr>
        <p:spPr>
          <a:xfrm>
            <a:off x="1277938" y="6640513"/>
            <a:ext cx="6586537" cy="209550"/>
          </a:xfrm>
          <a:prstGeom prst="rect">
            <a:avLst/>
          </a:prstGeom>
          <a:ln/>
        </p:spPr>
        <p:txBody>
          <a:bodyPr/>
          <a:lstStyle>
            <a:lvl1pPr>
              <a:defRPr/>
            </a:lvl1pPr>
          </a:lstStyle>
          <a:p>
            <a:pPr>
              <a:defRPr/>
            </a:pPr>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3.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Rektangel 18"/>
          <p:cNvSpPr/>
          <p:nvPr/>
        </p:nvSpPr>
        <p:spPr>
          <a:xfrm>
            <a:off x="0" y="0"/>
            <a:ext cx="9144000" cy="6858000"/>
          </a:xfrm>
          <a:prstGeom prst="rect">
            <a:avLst/>
          </a:prstGeom>
          <a:gradFill flip="none" rotWithShape="0">
            <a:gsLst>
              <a:gs pos="0">
                <a:srgbClr val="3D7A00">
                  <a:alpha val="39000"/>
                </a:srgbClr>
              </a:gs>
              <a:gs pos="50000">
                <a:schemeClr val="bg1"/>
              </a:gs>
              <a:gs pos="100000">
                <a:schemeClr val="accent1">
                  <a:tint val="23500"/>
                  <a:satMod val="160000"/>
                </a:schemeClr>
              </a:gs>
            </a:gsLst>
            <a:lin ang="5400000" scaled="1"/>
            <a:tileRect/>
          </a:gradFill>
          <a:ln w="28575">
            <a:solidFill>
              <a:srgbClr val="3D7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Rectangle 50"/>
          <p:cNvSpPr>
            <a:spLocks noChangeArrowheads="1"/>
          </p:cNvSpPr>
          <p:nvPr/>
        </p:nvSpPr>
        <p:spPr bwMode="auto">
          <a:xfrm>
            <a:off x="0" y="0"/>
            <a:ext cx="9144000" cy="45719"/>
          </a:xfrm>
          <a:prstGeom prst="rect">
            <a:avLst/>
          </a:prstGeom>
          <a:solidFill>
            <a:srgbClr val="3D7A00"/>
          </a:solidFill>
          <a:ln w="9525">
            <a:noFill/>
            <a:miter lim="800000"/>
            <a:headEnd/>
            <a:tailEnd/>
          </a:ln>
          <a:effectLst/>
        </p:spPr>
        <p:txBody>
          <a:bodyPr wrap="none" anchor="ctr"/>
          <a:lstStyle/>
          <a:p>
            <a:pPr>
              <a:defRPr/>
            </a:pPr>
            <a:endParaRPr lang="sv-SE">
              <a:cs typeface="+mn-cs"/>
            </a:endParaRPr>
          </a:p>
        </p:txBody>
      </p:sp>
      <p:grpSp>
        <p:nvGrpSpPr>
          <p:cNvPr id="1028" name="Group 83"/>
          <p:cNvGrpSpPr>
            <a:grpSpLocks/>
          </p:cNvGrpSpPr>
          <p:nvPr/>
        </p:nvGrpSpPr>
        <p:grpSpPr bwMode="auto">
          <a:xfrm>
            <a:off x="0" y="3505200"/>
            <a:ext cx="9144000" cy="2047875"/>
            <a:chOff x="0" y="2208"/>
            <a:chExt cx="5760" cy="1290"/>
          </a:xfrm>
        </p:grpSpPr>
        <p:pic>
          <p:nvPicPr>
            <p:cNvPr id="1035" name="Picture 84" descr="skuggning"/>
            <p:cNvPicPr>
              <a:picLocks noChangeAspect="1" noChangeArrowheads="1"/>
            </p:cNvPicPr>
            <p:nvPr userDrawn="1"/>
          </p:nvPicPr>
          <p:blipFill>
            <a:blip r:embed="rId4" cstate="print"/>
            <a:srcRect r="1520"/>
            <a:stretch>
              <a:fillRect/>
            </a:stretch>
          </p:blipFill>
          <p:spPr bwMode="auto">
            <a:xfrm>
              <a:off x="5436" y="2352"/>
              <a:ext cx="324" cy="1146"/>
            </a:xfrm>
            <a:prstGeom prst="rect">
              <a:avLst/>
            </a:prstGeom>
            <a:noFill/>
            <a:ln w="9525">
              <a:noFill/>
              <a:miter lim="800000"/>
              <a:headEnd/>
              <a:tailEnd/>
            </a:ln>
          </p:spPr>
        </p:pic>
        <p:pic>
          <p:nvPicPr>
            <p:cNvPr id="1036" name="Picture 85" descr="skuggning"/>
            <p:cNvPicPr>
              <a:picLocks noChangeAspect="1" noChangeArrowheads="1"/>
            </p:cNvPicPr>
            <p:nvPr userDrawn="1"/>
          </p:nvPicPr>
          <p:blipFill>
            <a:blip r:embed="rId5" cstate="print"/>
            <a:srcRect/>
            <a:stretch>
              <a:fillRect/>
            </a:stretch>
          </p:blipFill>
          <p:spPr bwMode="auto">
            <a:xfrm>
              <a:off x="73" y="2208"/>
              <a:ext cx="5624" cy="756"/>
            </a:xfrm>
            <a:prstGeom prst="rect">
              <a:avLst/>
            </a:prstGeom>
            <a:noFill/>
            <a:ln w="9525">
              <a:noFill/>
              <a:miter lim="800000"/>
              <a:headEnd/>
              <a:tailEnd/>
            </a:ln>
          </p:spPr>
        </p:pic>
        <p:pic>
          <p:nvPicPr>
            <p:cNvPr id="1037" name="Picture 86" descr="skuggning"/>
            <p:cNvPicPr>
              <a:picLocks noChangeAspect="1" noChangeArrowheads="1"/>
            </p:cNvPicPr>
            <p:nvPr userDrawn="1"/>
          </p:nvPicPr>
          <p:blipFill>
            <a:blip r:embed="rId4" cstate="print"/>
            <a:srcRect l="1823"/>
            <a:stretch>
              <a:fillRect/>
            </a:stretch>
          </p:blipFill>
          <p:spPr bwMode="auto">
            <a:xfrm>
              <a:off x="0" y="2352"/>
              <a:ext cx="323" cy="1146"/>
            </a:xfrm>
            <a:prstGeom prst="rect">
              <a:avLst/>
            </a:prstGeom>
            <a:noFill/>
            <a:ln w="9525">
              <a:noFill/>
              <a:miter lim="800000"/>
              <a:headEnd/>
              <a:tailEnd/>
            </a:ln>
          </p:spPr>
        </p:pic>
      </p:grpSp>
      <p:sp>
        <p:nvSpPr>
          <p:cNvPr id="5207" name="Rectangle 87"/>
          <p:cNvSpPr>
            <a:spLocks noChangeArrowheads="1"/>
          </p:cNvSpPr>
          <p:nvPr/>
        </p:nvSpPr>
        <p:spPr bwMode="auto">
          <a:xfrm>
            <a:off x="107950" y="3716338"/>
            <a:ext cx="8928100" cy="2268537"/>
          </a:xfrm>
          <a:prstGeom prst="rect">
            <a:avLst/>
          </a:prstGeom>
          <a:solidFill>
            <a:schemeClr val="bg1"/>
          </a:solidFill>
          <a:ln w="9525">
            <a:noFill/>
            <a:miter lim="800000"/>
            <a:headEnd/>
            <a:tailEnd/>
          </a:ln>
          <a:effectLst/>
        </p:spPr>
        <p:txBody>
          <a:bodyPr wrap="none" anchor="ctr"/>
          <a:lstStyle/>
          <a:p>
            <a:pPr>
              <a:defRPr/>
            </a:pPr>
            <a:endParaRPr lang="sv-SE">
              <a:cs typeface="+mn-cs"/>
            </a:endParaRPr>
          </a:p>
        </p:txBody>
      </p:sp>
      <p:pic>
        <p:nvPicPr>
          <p:cNvPr id="10" name="Picture 101" descr="FTI"/>
          <p:cNvPicPr>
            <a:picLocks noChangeAspect="1" noChangeArrowheads="1"/>
          </p:cNvPicPr>
          <p:nvPr/>
        </p:nvPicPr>
        <p:blipFill>
          <a:blip r:embed="rId6" cstate="print"/>
          <a:srcRect/>
          <a:stretch>
            <a:fillRect/>
          </a:stretch>
        </p:blipFill>
        <p:spPr bwMode="auto">
          <a:xfrm>
            <a:off x="1758950" y="1180307"/>
            <a:ext cx="911225" cy="9572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5" r:id="rId1"/>
    <p:sldLayoutId id="2147483890" r:id="rId2"/>
  </p:sldLayoutIdLst>
  <p:timing>
    <p:tnLst>
      <p:par>
        <p:cTn id="1" dur="indefinite" restart="never" nodeType="tmRoot"/>
      </p:par>
    </p:tnLst>
  </p:timing>
  <p:hf hdr="0" ft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 name="Rektangel 24"/>
          <p:cNvSpPr/>
          <p:nvPr/>
        </p:nvSpPr>
        <p:spPr>
          <a:xfrm>
            <a:off x="0" y="0"/>
            <a:ext cx="9144000" cy="6858000"/>
          </a:xfrm>
          <a:prstGeom prst="rect">
            <a:avLst/>
          </a:prstGeom>
          <a:gradFill flip="none" rotWithShape="0">
            <a:gsLst>
              <a:gs pos="0">
                <a:srgbClr val="3D7A00">
                  <a:alpha val="39000"/>
                </a:srgbClr>
              </a:gs>
              <a:gs pos="50000">
                <a:schemeClr val="bg1"/>
              </a:gs>
              <a:gs pos="100000">
                <a:schemeClr val="accent1">
                  <a:tint val="23500"/>
                  <a:satMod val="160000"/>
                </a:schemeClr>
              </a:gs>
            </a:gsLst>
            <a:lin ang="5400000" scaled="1"/>
            <a:tileRect/>
          </a:gradFill>
          <a:ln w="28575">
            <a:solidFill>
              <a:srgbClr val="3D7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21" name="Group 83"/>
          <p:cNvGrpSpPr>
            <a:grpSpLocks/>
          </p:cNvGrpSpPr>
          <p:nvPr/>
        </p:nvGrpSpPr>
        <p:grpSpPr bwMode="auto">
          <a:xfrm>
            <a:off x="0" y="295275"/>
            <a:ext cx="9144000" cy="2384425"/>
            <a:chOff x="0" y="2208"/>
            <a:chExt cx="5760" cy="1290"/>
          </a:xfrm>
        </p:grpSpPr>
        <p:pic>
          <p:nvPicPr>
            <p:cNvPr id="22" name="Picture 84" descr="skuggning"/>
            <p:cNvPicPr>
              <a:picLocks noChangeAspect="1" noChangeArrowheads="1"/>
            </p:cNvPicPr>
            <p:nvPr userDrawn="1"/>
          </p:nvPicPr>
          <p:blipFill>
            <a:blip r:embed="rId13" cstate="print"/>
            <a:srcRect r="1520"/>
            <a:stretch>
              <a:fillRect/>
            </a:stretch>
          </p:blipFill>
          <p:spPr bwMode="auto">
            <a:xfrm>
              <a:off x="5436" y="2352"/>
              <a:ext cx="324" cy="1146"/>
            </a:xfrm>
            <a:prstGeom prst="rect">
              <a:avLst/>
            </a:prstGeom>
            <a:noFill/>
            <a:ln w="9525">
              <a:noFill/>
              <a:miter lim="800000"/>
              <a:headEnd/>
              <a:tailEnd/>
            </a:ln>
          </p:spPr>
        </p:pic>
        <p:pic>
          <p:nvPicPr>
            <p:cNvPr id="23" name="Picture 85" descr="skuggning"/>
            <p:cNvPicPr>
              <a:picLocks noChangeAspect="1" noChangeArrowheads="1"/>
            </p:cNvPicPr>
            <p:nvPr userDrawn="1"/>
          </p:nvPicPr>
          <p:blipFill>
            <a:blip r:embed="rId14" cstate="print"/>
            <a:srcRect/>
            <a:stretch>
              <a:fillRect/>
            </a:stretch>
          </p:blipFill>
          <p:spPr bwMode="auto">
            <a:xfrm>
              <a:off x="73" y="2208"/>
              <a:ext cx="5624" cy="756"/>
            </a:xfrm>
            <a:prstGeom prst="rect">
              <a:avLst/>
            </a:prstGeom>
            <a:noFill/>
            <a:ln w="9525">
              <a:noFill/>
              <a:miter lim="800000"/>
              <a:headEnd/>
              <a:tailEnd/>
            </a:ln>
          </p:spPr>
        </p:pic>
        <p:pic>
          <p:nvPicPr>
            <p:cNvPr id="24" name="Picture 86" descr="skuggning"/>
            <p:cNvPicPr>
              <a:picLocks noChangeAspect="1" noChangeArrowheads="1"/>
            </p:cNvPicPr>
            <p:nvPr userDrawn="1"/>
          </p:nvPicPr>
          <p:blipFill>
            <a:blip r:embed="rId13" cstate="print"/>
            <a:srcRect l="1823"/>
            <a:stretch>
              <a:fillRect/>
            </a:stretch>
          </p:blipFill>
          <p:spPr bwMode="auto">
            <a:xfrm>
              <a:off x="0" y="2352"/>
              <a:ext cx="323" cy="1146"/>
            </a:xfrm>
            <a:prstGeom prst="rect">
              <a:avLst/>
            </a:prstGeom>
            <a:noFill/>
            <a:ln w="9525">
              <a:noFill/>
              <a:miter lim="800000"/>
              <a:headEnd/>
              <a:tailEnd/>
            </a:ln>
          </p:spPr>
        </p:pic>
      </p:grpSp>
      <p:sp>
        <p:nvSpPr>
          <p:cNvPr id="97288" name="Rectangle 8"/>
          <p:cNvSpPr>
            <a:spLocks noChangeArrowheads="1"/>
          </p:cNvSpPr>
          <p:nvPr/>
        </p:nvSpPr>
        <p:spPr bwMode="auto">
          <a:xfrm>
            <a:off x="107950" y="573088"/>
            <a:ext cx="8928100" cy="6170612"/>
          </a:xfrm>
          <a:prstGeom prst="rect">
            <a:avLst/>
          </a:prstGeom>
          <a:solidFill>
            <a:schemeClr val="bg1"/>
          </a:solidFill>
          <a:ln w="9525">
            <a:noFill/>
            <a:miter lim="800000"/>
            <a:headEnd/>
            <a:tailEnd/>
          </a:ln>
          <a:effectLst/>
        </p:spPr>
        <p:txBody>
          <a:bodyPr wrap="none" anchor="ctr"/>
          <a:lstStyle/>
          <a:p>
            <a:pPr>
              <a:defRPr/>
            </a:pPr>
            <a:endParaRPr lang="sv-SE">
              <a:cs typeface="+mn-cs"/>
            </a:endParaRPr>
          </a:p>
        </p:txBody>
      </p:sp>
      <p:sp>
        <p:nvSpPr>
          <p:cNvPr id="2054" name="Rectangle 31"/>
          <p:cNvSpPr>
            <a:spLocks noGrp="1" noChangeArrowheads="1"/>
          </p:cNvSpPr>
          <p:nvPr>
            <p:ph type="body" idx="1"/>
          </p:nvPr>
        </p:nvSpPr>
        <p:spPr bwMode="auto">
          <a:xfrm>
            <a:off x="442913" y="1663700"/>
            <a:ext cx="8205787" cy="4681538"/>
          </a:xfrm>
          <a:prstGeom prst="rect">
            <a:avLst/>
          </a:prstGeom>
          <a:noFill/>
          <a:ln w="9525">
            <a:noFill/>
            <a:miter lim="800000"/>
            <a:headEnd/>
            <a:tailEnd/>
          </a:ln>
        </p:spPr>
        <p:txBody>
          <a:bodyPr vert="horz" wrap="square" lIns="72000" tIns="0" rIns="72000" bIns="0" numCol="1" anchor="t" anchorCtr="0" compatLnSpc="1">
            <a:prstTxWarp prst="textNoShape">
              <a:avLst/>
            </a:prstTxWarp>
          </a:bodyPr>
          <a:lstStyle/>
          <a:p>
            <a:pPr lvl="0"/>
            <a:r>
              <a:rPr lang="sv-SE" smtClean="0"/>
              <a:t>Klicka här för att ändra format på bakgrundstexten</a:t>
            </a:r>
          </a:p>
        </p:txBody>
      </p:sp>
      <p:sp>
        <p:nvSpPr>
          <p:cNvPr id="2058" name="Rectangle 45"/>
          <p:cNvSpPr>
            <a:spLocks noGrp="1" noChangeArrowheads="1"/>
          </p:cNvSpPr>
          <p:nvPr>
            <p:ph type="title"/>
          </p:nvPr>
        </p:nvSpPr>
        <p:spPr bwMode="auto">
          <a:xfrm>
            <a:off x="508000" y="573088"/>
            <a:ext cx="8062913" cy="605035"/>
          </a:xfrm>
          <a:prstGeom prst="rect">
            <a:avLst/>
          </a:prstGeom>
          <a:noFill/>
          <a:ln w="9525">
            <a:noFill/>
            <a:miter lim="800000"/>
            <a:headEnd/>
            <a:tailEnd/>
          </a:ln>
        </p:spPr>
        <p:txBody>
          <a:bodyPr vert="horz" wrap="square" lIns="0" tIns="180000" rIns="0" bIns="90000" numCol="1" anchor="t" anchorCtr="0" compatLnSpc="1">
            <a:prstTxWarp prst="textNoShape">
              <a:avLst/>
            </a:prstTxWarp>
            <a:spAutoFit/>
          </a:bodyPr>
          <a:lstStyle/>
          <a:p>
            <a:pPr lvl="0"/>
            <a:r>
              <a:rPr lang="sv-SE" dirty="0" smtClean="0"/>
              <a:t>Klicka här för att ändra format</a:t>
            </a:r>
          </a:p>
        </p:txBody>
      </p:sp>
      <p:sp>
        <p:nvSpPr>
          <p:cNvPr id="97330" name="Rectangle 50"/>
          <p:cNvSpPr>
            <a:spLocks noChangeArrowheads="1"/>
          </p:cNvSpPr>
          <p:nvPr/>
        </p:nvSpPr>
        <p:spPr bwMode="auto">
          <a:xfrm>
            <a:off x="0" y="0"/>
            <a:ext cx="9144000" cy="45719"/>
          </a:xfrm>
          <a:prstGeom prst="rect">
            <a:avLst/>
          </a:prstGeom>
          <a:solidFill>
            <a:srgbClr val="3D7A00"/>
          </a:solidFill>
          <a:ln w="9525">
            <a:noFill/>
            <a:miter lim="800000"/>
            <a:headEnd/>
            <a:tailEnd/>
          </a:ln>
          <a:effectLst/>
        </p:spPr>
        <p:txBody>
          <a:bodyPr wrap="none" anchor="ctr"/>
          <a:lstStyle/>
          <a:p>
            <a:pPr>
              <a:defRPr/>
            </a:pPr>
            <a:endParaRPr lang="sv-SE">
              <a:cs typeface="+mn-cs"/>
            </a:endParaRPr>
          </a:p>
        </p:txBody>
      </p:sp>
      <p:pic>
        <p:nvPicPr>
          <p:cNvPr id="2060" name="Picture 110" descr="FTI"/>
          <p:cNvPicPr>
            <a:picLocks noChangeAspect="1" noChangeArrowheads="1"/>
          </p:cNvPicPr>
          <p:nvPr/>
        </p:nvPicPr>
        <p:blipFill>
          <a:blip r:embed="rId15" cstate="print"/>
          <a:srcRect/>
          <a:stretch>
            <a:fillRect/>
          </a:stretch>
        </p:blipFill>
        <p:spPr bwMode="auto">
          <a:xfrm>
            <a:off x="8701088" y="136525"/>
            <a:ext cx="258762" cy="271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5" r:id="rId1"/>
    <p:sldLayoutId id="2147483906"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2400">
          <a:solidFill>
            <a:srgbClr val="3D7A00"/>
          </a:solidFill>
          <a:latin typeface="+mj-lt"/>
          <a:ea typeface="+mj-ea"/>
          <a:cs typeface="+mj-cs"/>
        </a:defRPr>
      </a:lvl1pPr>
      <a:lvl2pPr algn="l" rtl="0" eaLnBrk="0" fontAlgn="base" hangingPunct="0">
        <a:lnSpc>
          <a:spcPct val="90000"/>
        </a:lnSpc>
        <a:spcBef>
          <a:spcPct val="0"/>
        </a:spcBef>
        <a:spcAft>
          <a:spcPct val="0"/>
        </a:spcAft>
        <a:defRPr sz="3600">
          <a:solidFill>
            <a:srgbClr val="3D7A00"/>
          </a:solidFill>
          <a:latin typeface="Arial" charset="0"/>
        </a:defRPr>
      </a:lvl2pPr>
      <a:lvl3pPr algn="l" rtl="0" eaLnBrk="0" fontAlgn="base" hangingPunct="0">
        <a:lnSpc>
          <a:spcPct val="90000"/>
        </a:lnSpc>
        <a:spcBef>
          <a:spcPct val="0"/>
        </a:spcBef>
        <a:spcAft>
          <a:spcPct val="0"/>
        </a:spcAft>
        <a:defRPr sz="3600">
          <a:solidFill>
            <a:srgbClr val="3D7A00"/>
          </a:solidFill>
          <a:latin typeface="Arial" charset="0"/>
        </a:defRPr>
      </a:lvl3pPr>
      <a:lvl4pPr algn="l" rtl="0" eaLnBrk="0" fontAlgn="base" hangingPunct="0">
        <a:lnSpc>
          <a:spcPct val="90000"/>
        </a:lnSpc>
        <a:spcBef>
          <a:spcPct val="0"/>
        </a:spcBef>
        <a:spcAft>
          <a:spcPct val="0"/>
        </a:spcAft>
        <a:defRPr sz="3600">
          <a:solidFill>
            <a:srgbClr val="3D7A00"/>
          </a:solidFill>
          <a:latin typeface="Arial" charset="0"/>
        </a:defRPr>
      </a:lvl4pPr>
      <a:lvl5pPr algn="l" rtl="0" eaLnBrk="0" fontAlgn="base" hangingPunct="0">
        <a:lnSpc>
          <a:spcPct val="90000"/>
        </a:lnSpc>
        <a:spcBef>
          <a:spcPct val="0"/>
        </a:spcBef>
        <a:spcAft>
          <a:spcPct val="0"/>
        </a:spcAft>
        <a:defRPr sz="3600">
          <a:solidFill>
            <a:srgbClr val="3D7A00"/>
          </a:solidFill>
          <a:latin typeface="Arial" charset="0"/>
        </a:defRPr>
      </a:lvl5pPr>
      <a:lvl6pPr marL="457200" algn="l" rtl="0" fontAlgn="base">
        <a:lnSpc>
          <a:spcPct val="90000"/>
        </a:lnSpc>
        <a:spcBef>
          <a:spcPct val="0"/>
        </a:spcBef>
        <a:spcAft>
          <a:spcPct val="0"/>
        </a:spcAft>
        <a:defRPr sz="3600">
          <a:solidFill>
            <a:schemeClr val="accent1"/>
          </a:solidFill>
          <a:latin typeface="Arial" charset="0"/>
        </a:defRPr>
      </a:lvl6pPr>
      <a:lvl7pPr marL="914400" algn="l" rtl="0" fontAlgn="base">
        <a:lnSpc>
          <a:spcPct val="90000"/>
        </a:lnSpc>
        <a:spcBef>
          <a:spcPct val="0"/>
        </a:spcBef>
        <a:spcAft>
          <a:spcPct val="0"/>
        </a:spcAft>
        <a:defRPr sz="3600">
          <a:solidFill>
            <a:schemeClr val="accent1"/>
          </a:solidFill>
          <a:latin typeface="Arial" charset="0"/>
        </a:defRPr>
      </a:lvl7pPr>
      <a:lvl8pPr marL="1371600" algn="l" rtl="0" fontAlgn="base">
        <a:lnSpc>
          <a:spcPct val="90000"/>
        </a:lnSpc>
        <a:spcBef>
          <a:spcPct val="0"/>
        </a:spcBef>
        <a:spcAft>
          <a:spcPct val="0"/>
        </a:spcAft>
        <a:defRPr sz="3600">
          <a:solidFill>
            <a:schemeClr val="accent1"/>
          </a:solidFill>
          <a:latin typeface="Arial" charset="0"/>
        </a:defRPr>
      </a:lvl8pPr>
      <a:lvl9pPr marL="1828800" algn="l" rtl="0" fontAlgn="base">
        <a:lnSpc>
          <a:spcPct val="90000"/>
        </a:lnSpc>
        <a:spcBef>
          <a:spcPct val="0"/>
        </a:spcBef>
        <a:spcAft>
          <a:spcPct val="0"/>
        </a:spcAft>
        <a:defRPr sz="3600">
          <a:solidFill>
            <a:schemeClr val="accent1"/>
          </a:solidFill>
          <a:latin typeface="Arial" charset="0"/>
        </a:defRPr>
      </a:lvl9pPr>
    </p:titleStyle>
    <p:bodyStyle>
      <a:lvl1pPr marL="342900" indent="-342900" algn="l" rtl="0" eaLnBrk="0" fontAlgn="base" hangingPunct="0">
        <a:spcBef>
          <a:spcPct val="10000"/>
        </a:spcBef>
        <a:spcAft>
          <a:spcPct val="0"/>
        </a:spcAft>
        <a:buClr>
          <a:schemeClr val="accent1"/>
        </a:buClr>
        <a:buFont typeface="Wingdings 2" pitchFamily="18" charset="2"/>
        <a:defRPr sz="1600">
          <a:solidFill>
            <a:schemeClr val="tx1"/>
          </a:solidFill>
          <a:latin typeface="+mn-lt"/>
          <a:ea typeface="+mn-ea"/>
          <a:cs typeface="+mn-cs"/>
        </a:defRPr>
      </a:lvl1pPr>
      <a:lvl2pPr marL="1588" indent="455613" algn="l" rtl="0" eaLnBrk="0" fontAlgn="base" hangingPunct="0">
        <a:spcBef>
          <a:spcPct val="10000"/>
        </a:spcBef>
        <a:spcAft>
          <a:spcPct val="30000"/>
        </a:spcAft>
        <a:buClr>
          <a:schemeClr val="accent1"/>
        </a:buClr>
        <a:buFont typeface="Arial" charset="0"/>
        <a:defRPr>
          <a:solidFill>
            <a:srgbClr val="000000"/>
          </a:solidFill>
          <a:latin typeface="+mn-lt"/>
        </a:defRPr>
      </a:lvl2pPr>
      <a:lvl3pPr marL="180975" indent="-177800" algn="l" rtl="0" eaLnBrk="0" fontAlgn="base" hangingPunct="0">
        <a:spcBef>
          <a:spcPct val="10000"/>
        </a:spcBef>
        <a:spcAft>
          <a:spcPct val="20000"/>
        </a:spcAft>
        <a:buClr>
          <a:schemeClr val="accent1"/>
        </a:buClr>
        <a:buFont typeface="Arial" charset="0"/>
        <a:buChar char="●"/>
        <a:defRPr sz="1600">
          <a:solidFill>
            <a:srgbClr val="000000"/>
          </a:solidFill>
          <a:latin typeface="+mn-lt"/>
        </a:defRPr>
      </a:lvl3pPr>
      <a:lvl4pPr marL="360363" indent="-177800" algn="l" rtl="0" eaLnBrk="0" fontAlgn="base" hangingPunct="0">
        <a:spcBef>
          <a:spcPct val="10000"/>
        </a:spcBef>
        <a:spcAft>
          <a:spcPct val="20000"/>
        </a:spcAft>
        <a:buClr>
          <a:schemeClr val="accent1"/>
        </a:buClr>
        <a:buFont typeface="Arial" charset="0"/>
        <a:buChar char="●"/>
        <a:defRPr sz="1400">
          <a:solidFill>
            <a:srgbClr val="000000"/>
          </a:solidFill>
          <a:latin typeface="+mn-lt"/>
        </a:defRPr>
      </a:lvl4pPr>
      <a:lvl5pPr marL="539750" indent="-177800" algn="l" rtl="0" eaLnBrk="0" fontAlgn="base" hangingPunct="0">
        <a:spcBef>
          <a:spcPct val="10000"/>
        </a:spcBef>
        <a:spcAft>
          <a:spcPct val="20000"/>
        </a:spcAft>
        <a:buClr>
          <a:schemeClr val="accent1"/>
        </a:buClr>
        <a:buFont typeface="Arial" charset="0"/>
        <a:buChar char="●"/>
        <a:defRPr sz="1400">
          <a:solidFill>
            <a:srgbClr val="000000"/>
          </a:solidFill>
          <a:latin typeface="+mn-lt"/>
        </a:defRPr>
      </a:lvl5pPr>
      <a:lvl6pPr marL="996950" indent="-177800" algn="l" rtl="0" fontAlgn="base">
        <a:spcBef>
          <a:spcPct val="10000"/>
        </a:spcBef>
        <a:spcAft>
          <a:spcPct val="20000"/>
        </a:spcAft>
        <a:buClr>
          <a:schemeClr val="accent1"/>
        </a:buClr>
        <a:buFont typeface="Arial" charset="0"/>
        <a:buChar char="●"/>
        <a:defRPr sz="1400">
          <a:solidFill>
            <a:srgbClr val="000000"/>
          </a:solidFill>
          <a:latin typeface="+mn-lt"/>
        </a:defRPr>
      </a:lvl6pPr>
      <a:lvl7pPr marL="1454150" indent="-177800" algn="l" rtl="0" fontAlgn="base">
        <a:spcBef>
          <a:spcPct val="10000"/>
        </a:spcBef>
        <a:spcAft>
          <a:spcPct val="20000"/>
        </a:spcAft>
        <a:buClr>
          <a:schemeClr val="accent1"/>
        </a:buClr>
        <a:buFont typeface="Arial" charset="0"/>
        <a:buChar char="●"/>
        <a:defRPr sz="1400">
          <a:solidFill>
            <a:srgbClr val="000000"/>
          </a:solidFill>
          <a:latin typeface="+mn-lt"/>
        </a:defRPr>
      </a:lvl7pPr>
      <a:lvl8pPr marL="1911350" indent="-177800" algn="l" rtl="0" fontAlgn="base">
        <a:spcBef>
          <a:spcPct val="10000"/>
        </a:spcBef>
        <a:spcAft>
          <a:spcPct val="20000"/>
        </a:spcAft>
        <a:buClr>
          <a:schemeClr val="accent1"/>
        </a:buClr>
        <a:buFont typeface="Arial" charset="0"/>
        <a:buChar char="●"/>
        <a:defRPr sz="1400">
          <a:solidFill>
            <a:srgbClr val="000000"/>
          </a:solidFill>
          <a:latin typeface="+mn-lt"/>
        </a:defRPr>
      </a:lvl8pPr>
      <a:lvl9pPr marL="2368550" indent="-177800" algn="l" rtl="0" fontAlgn="base">
        <a:spcBef>
          <a:spcPct val="10000"/>
        </a:spcBef>
        <a:spcAft>
          <a:spcPct val="20000"/>
        </a:spcAft>
        <a:buClr>
          <a:schemeClr val="accent1"/>
        </a:buClr>
        <a:buFont typeface="Arial" charset="0"/>
        <a:buChar char="●"/>
        <a:defRPr sz="1400">
          <a:solidFill>
            <a:srgbClr val="000000"/>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 name="Rektangel 24"/>
          <p:cNvSpPr/>
          <p:nvPr/>
        </p:nvSpPr>
        <p:spPr>
          <a:xfrm>
            <a:off x="0" y="0"/>
            <a:ext cx="9144000" cy="6858000"/>
          </a:xfrm>
          <a:prstGeom prst="rect">
            <a:avLst/>
          </a:prstGeom>
          <a:gradFill flip="none" rotWithShape="0">
            <a:gsLst>
              <a:gs pos="0">
                <a:srgbClr val="3D7A00">
                  <a:alpha val="39000"/>
                </a:srgbClr>
              </a:gs>
              <a:gs pos="50000">
                <a:schemeClr val="bg1"/>
              </a:gs>
              <a:gs pos="100000">
                <a:schemeClr val="accent1">
                  <a:tint val="23500"/>
                  <a:satMod val="160000"/>
                </a:schemeClr>
              </a:gs>
            </a:gsLst>
            <a:lin ang="5400000" scaled="1"/>
            <a:tileRect/>
          </a:gradFill>
          <a:ln w="28575">
            <a:solidFill>
              <a:srgbClr val="3D7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nvGrpSpPr>
          <p:cNvPr id="2" name="Group 83"/>
          <p:cNvGrpSpPr>
            <a:grpSpLocks/>
          </p:cNvGrpSpPr>
          <p:nvPr/>
        </p:nvGrpSpPr>
        <p:grpSpPr bwMode="auto">
          <a:xfrm>
            <a:off x="0" y="295275"/>
            <a:ext cx="9144000" cy="2384425"/>
            <a:chOff x="0" y="2208"/>
            <a:chExt cx="5760" cy="1290"/>
          </a:xfrm>
        </p:grpSpPr>
        <p:pic>
          <p:nvPicPr>
            <p:cNvPr id="22" name="Picture 84" descr="skuggning"/>
            <p:cNvPicPr>
              <a:picLocks noChangeAspect="1" noChangeArrowheads="1"/>
            </p:cNvPicPr>
            <p:nvPr userDrawn="1"/>
          </p:nvPicPr>
          <p:blipFill>
            <a:blip r:embed="rId13" cstate="print"/>
            <a:srcRect r="1520"/>
            <a:stretch>
              <a:fillRect/>
            </a:stretch>
          </p:blipFill>
          <p:spPr bwMode="auto">
            <a:xfrm>
              <a:off x="5436" y="2352"/>
              <a:ext cx="324" cy="1146"/>
            </a:xfrm>
            <a:prstGeom prst="rect">
              <a:avLst/>
            </a:prstGeom>
            <a:noFill/>
            <a:ln w="9525">
              <a:noFill/>
              <a:miter lim="800000"/>
              <a:headEnd/>
              <a:tailEnd/>
            </a:ln>
          </p:spPr>
        </p:pic>
        <p:pic>
          <p:nvPicPr>
            <p:cNvPr id="23" name="Picture 85" descr="skuggning"/>
            <p:cNvPicPr>
              <a:picLocks noChangeAspect="1" noChangeArrowheads="1"/>
            </p:cNvPicPr>
            <p:nvPr userDrawn="1"/>
          </p:nvPicPr>
          <p:blipFill>
            <a:blip r:embed="rId14" cstate="print"/>
            <a:srcRect/>
            <a:stretch>
              <a:fillRect/>
            </a:stretch>
          </p:blipFill>
          <p:spPr bwMode="auto">
            <a:xfrm>
              <a:off x="73" y="2208"/>
              <a:ext cx="5624" cy="756"/>
            </a:xfrm>
            <a:prstGeom prst="rect">
              <a:avLst/>
            </a:prstGeom>
            <a:noFill/>
            <a:ln w="9525">
              <a:noFill/>
              <a:miter lim="800000"/>
              <a:headEnd/>
              <a:tailEnd/>
            </a:ln>
          </p:spPr>
        </p:pic>
        <p:pic>
          <p:nvPicPr>
            <p:cNvPr id="24" name="Picture 86" descr="skuggning"/>
            <p:cNvPicPr>
              <a:picLocks noChangeAspect="1" noChangeArrowheads="1"/>
            </p:cNvPicPr>
            <p:nvPr userDrawn="1"/>
          </p:nvPicPr>
          <p:blipFill>
            <a:blip r:embed="rId13" cstate="print"/>
            <a:srcRect l="1823"/>
            <a:stretch>
              <a:fillRect/>
            </a:stretch>
          </p:blipFill>
          <p:spPr bwMode="auto">
            <a:xfrm>
              <a:off x="0" y="2352"/>
              <a:ext cx="323" cy="1146"/>
            </a:xfrm>
            <a:prstGeom prst="rect">
              <a:avLst/>
            </a:prstGeom>
            <a:noFill/>
            <a:ln w="9525">
              <a:noFill/>
              <a:miter lim="800000"/>
              <a:headEnd/>
              <a:tailEnd/>
            </a:ln>
          </p:spPr>
        </p:pic>
      </p:grpSp>
      <p:sp>
        <p:nvSpPr>
          <p:cNvPr id="97288" name="Rectangle 8"/>
          <p:cNvSpPr>
            <a:spLocks noChangeArrowheads="1"/>
          </p:cNvSpPr>
          <p:nvPr/>
        </p:nvSpPr>
        <p:spPr bwMode="auto">
          <a:xfrm>
            <a:off x="107950" y="573088"/>
            <a:ext cx="8928100" cy="6170612"/>
          </a:xfrm>
          <a:prstGeom prst="rect">
            <a:avLst/>
          </a:prstGeom>
          <a:solidFill>
            <a:schemeClr val="bg1"/>
          </a:solidFill>
          <a:ln w="9525">
            <a:noFill/>
            <a:miter lim="800000"/>
            <a:headEnd/>
            <a:tailEnd/>
          </a:ln>
          <a:effectLst/>
        </p:spPr>
        <p:txBody>
          <a:bodyPr wrap="none" anchor="ctr"/>
          <a:lstStyle/>
          <a:p>
            <a:pPr>
              <a:defRPr/>
            </a:pPr>
            <a:endParaRPr lang="sv-SE">
              <a:cs typeface="+mn-cs"/>
            </a:endParaRPr>
          </a:p>
        </p:txBody>
      </p:sp>
      <p:sp>
        <p:nvSpPr>
          <p:cNvPr id="2054" name="Rectangle 31"/>
          <p:cNvSpPr>
            <a:spLocks noGrp="1" noChangeArrowheads="1"/>
          </p:cNvSpPr>
          <p:nvPr>
            <p:ph type="body" idx="1"/>
          </p:nvPr>
        </p:nvSpPr>
        <p:spPr bwMode="auto">
          <a:xfrm>
            <a:off x="442913" y="1663700"/>
            <a:ext cx="8205787" cy="4681538"/>
          </a:xfrm>
          <a:prstGeom prst="rect">
            <a:avLst/>
          </a:prstGeom>
          <a:noFill/>
          <a:ln w="9525">
            <a:noFill/>
            <a:miter lim="800000"/>
            <a:headEnd/>
            <a:tailEnd/>
          </a:ln>
        </p:spPr>
        <p:txBody>
          <a:bodyPr vert="horz" wrap="square" lIns="72000" tIns="0" rIns="72000" bIns="0" numCol="1" anchor="t" anchorCtr="0" compatLnSpc="1">
            <a:prstTxWarp prst="textNoShape">
              <a:avLst/>
            </a:prstTxWarp>
          </a:bodyPr>
          <a:lstStyle/>
          <a:p>
            <a:pPr lvl="0"/>
            <a:r>
              <a:rPr lang="sv-SE" smtClean="0"/>
              <a:t>Klicka här för att ändra format på bakgrundstexten</a:t>
            </a:r>
          </a:p>
        </p:txBody>
      </p:sp>
      <p:sp>
        <p:nvSpPr>
          <p:cNvPr id="2058" name="Rectangle 45"/>
          <p:cNvSpPr>
            <a:spLocks noGrp="1" noChangeArrowheads="1"/>
          </p:cNvSpPr>
          <p:nvPr>
            <p:ph type="title"/>
          </p:nvPr>
        </p:nvSpPr>
        <p:spPr bwMode="auto">
          <a:xfrm>
            <a:off x="508000" y="573088"/>
            <a:ext cx="8062913" cy="605035"/>
          </a:xfrm>
          <a:prstGeom prst="rect">
            <a:avLst/>
          </a:prstGeom>
          <a:noFill/>
          <a:ln w="9525">
            <a:noFill/>
            <a:miter lim="800000"/>
            <a:headEnd/>
            <a:tailEnd/>
          </a:ln>
        </p:spPr>
        <p:txBody>
          <a:bodyPr vert="horz" wrap="square" lIns="0" tIns="180000" rIns="0" bIns="90000" numCol="1" anchor="t" anchorCtr="0" compatLnSpc="1">
            <a:prstTxWarp prst="textNoShape">
              <a:avLst/>
            </a:prstTxWarp>
            <a:spAutoFit/>
          </a:bodyPr>
          <a:lstStyle/>
          <a:p>
            <a:pPr lvl="0"/>
            <a:r>
              <a:rPr lang="sv-SE" dirty="0" smtClean="0"/>
              <a:t>Klicka här för att ändra format</a:t>
            </a:r>
          </a:p>
        </p:txBody>
      </p:sp>
      <p:sp>
        <p:nvSpPr>
          <p:cNvPr id="97330" name="Rectangle 50"/>
          <p:cNvSpPr>
            <a:spLocks noChangeArrowheads="1"/>
          </p:cNvSpPr>
          <p:nvPr/>
        </p:nvSpPr>
        <p:spPr bwMode="auto">
          <a:xfrm>
            <a:off x="0" y="0"/>
            <a:ext cx="9144000" cy="45719"/>
          </a:xfrm>
          <a:prstGeom prst="rect">
            <a:avLst/>
          </a:prstGeom>
          <a:solidFill>
            <a:srgbClr val="3D7A00"/>
          </a:solidFill>
          <a:ln w="9525">
            <a:noFill/>
            <a:miter lim="800000"/>
            <a:headEnd/>
            <a:tailEnd/>
          </a:ln>
          <a:effectLst/>
        </p:spPr>
        <p:txBody>
          <a:bodyPr wrap="none" anchor="ctr"/>
          <a:lstStyle/>
          <a:p>
            <a:pPr>
              <a:defRPr/>
            </a:pPr>
            <a:endParaRPr lang="sv-SE">
              <a:cs typeface="+mn-cs"/>
            </a:endParaRPr>
          </a:p>
        </p:txBody>
      </p:sp>
      <p:pic>
        <p:nvPicPr>
          <p:cNvPr id="2060" name="Picture 110" descr="FTI"/>
          <p:cNvPicPr>
            <a:picLocks noChangeAspect="1" noChangeArrowheads="1"/>
          </p:cNvPicPr>
          <p:nvPr/>
        </p:nvPicPr>
        <p:blipFill>
          <a:blip r:embed="rId15" cstate="print"/>
          <a:srcRect/>
          <a:stretch>
            <a:fillRect/>
          </a:stretch>
        </p:blipFill>
        <p:spPr bwMode="auto">
          <a:xfrm>
            <a:off x="8701088" y="136525"/>
            <a:ext cx="258762" cy="2714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2400">
          <a:solidFill>
            <a:srgbClr val="3D7A00"/>
          </a:solidFill>
          <a:latin typeface="+mj-lt"/>
          <a:ea typeface="+mj-ea"/>
          <a:cs typeface="+mj-cs"/>
        </a:defRPr>
      </a:lvl1pPr>
      <a:lvl2pPr algn="l" rtl="0" eaLnBrk="0" fontAlgn="base" hangingPunct="0">
        <a:lnSpc>
          <a:spcPct val="90000"/>
        </a:lnSpc>
        <a:spcBef>
          <a:spcPct val="0"/>
        </a:spcBef>
        <a:spcAft>
          <a:spcPct val="0"/>
        </a:spcAft>
        <a:defRPr sz="3600">
          <a:solidFill>
            <a:srgbClr val="3D7A00"/>
          </a:solidFill>
          <a:latin typeface="Arial" charset="0"/>
        </a:defRPr>
      </a:lvl2pPr>
      <a:lvl3pPr algn="l" rtl="0" eaLnBrk="0" fontAlgn="base" hangingPunct="0">
        <a:lnSpc>
          <a:spcPct val="90000"/>
        </a:lnSpc>
        <a:spcBef>
          <a:spcPct val="0"/>
        </a:spcBef>
        <a:spcAft>
          <a:spcPct val="0"/>
        </a:spcAft>
        <a:defRPr sz="3600">
          <a:solidFill>
            <a:srgbClr val="3D7A00"/>
          </a:solidFill>
          <a:latin typeface="Arial" charset="0"/>
        </a:defRPr>
      </a:lvl3pPr>
      <a:lvl4pPr algn="l" rtl="0" eaLnBrk="0" fontAlgn="base" hangingPunct="0">
        <a:lnSpc>
          <a:spcPct val="90000"/>
        </a:lnSpc>
        <a:spcBef>
          <a:spcPct val="0"/>
        </a:spcBef>
        <a:spcAft>
          <a:spcPct val="0"/>
        </a:spcAft>
        <a:defRPr sz="3600">
          <a:solidFill>
            <a:srgbClr val="3D7A00"/>
          </a:solidFill>
          <a:latin typeface="Arial" charset="0"/>
        </a:defRPr>
      </a:lvl4pPr>
      <a:lvl5pPr algn="l" rtl="0" eaLnBrk="0" fontAlgn="base" hangingPunct="0">
        <a:lnSpc>
          <a:spcPct val="90000"/>
        </a:lnSpc>
        <a:spcBef>
          <a:spcPct val="0"/>
        </a:spcBef>
        <a:spcAft>
          <a:spcPct val="0"/>
        </a:spcAft>
        <a:defRPr sz="3600">
          <a:solidFill>
            <a:srgbClr val="3D7A00"/>
          </a:solidFill>
          <a:latin typeface="Arial" charset="0"/>
        </a:defRPr>
      </a:lvl5pPr>
      <a:lvl6pPr marL="457200" algn="l" rtl="0" fontAlgn="base">
        <a:lnSpc>
          <a:spcPct val="90000"/>
        </a:lnSpc>
        <a:spcBef>
          <a:spcPct val="0"/>
        </a:spcBef>
        <a:spcAft>
          <a:spcPct val="0"/>
        </a:spcAft>
        <a:defRPr sz="3600">
          <a:solidFill>
            <a:schemeClr val="accent1"/>
          </a:solidFill>
          <a:latin typeface="Arial" charset="0"/>
        </a:defRPr>
      </a:lvl6pPr>
      <a:lvl7pPr marL="914400" algn="l" rtl="0" fontAlgn="base">
        <a:lnSpc>
          <a:spcPct val="90000"/>
        </a:lnSpc>
        <a:spcBef>
          <a:spcPct val="0"/>
        </a:spcBef>
        <a:spcAft>
          <a:spcPct val="0"/>
        </a:spcAft>
        <a:defRPr sz="3600">
          <a:solidFill>
            <a:schemeClr val="accent1"/>
          </a:solidFill>
          <a:latin typeface="Arial" charset="0"/>
        </a:defRPr>
      </a:lvl7pPr>
      <a:lvl8pPr marL="1371600" algn="l" rtl="0" fontAlgn="base">
        <a:lnSpc>
          <a:spcPct val="90000"/>
        </a:lnSpc>
        <a:spcBef>
          <a:spcPct val="0"/>
        </a:spcBef>
        <a:spcAft>
          <a:spcPct val="0"/>
        </a:spcAft>
        <a:defRPr sz="3600">
          <a:solidFill>
            <a:schemeClr val="accent1"/>
          </a:solidFill>
          <a:latin typeface="Arial" charset="0"/>
        </a:defRPr>
      </a:lvl8pPr>
      <a:lvl9pPr marL="1828800" algn="l" rtl="0" fontAlgn="base">
        <a:lnSpc>
          <a:spcPct val="90000"/>
        </a:lnSpc>
        <a:spcBef>
          <a:spcPct val="0"/>
        </a:spcBef>
        <a:spcAft>
          <a:spcPct val="0"/>
        </a:spcAft>
        <a:defRPr sz="3600">
          <a:solidFill>
            <a:schemeClr val="accent1"/>
          </a:solidFill>
          <a:latin typeface="Arial" charset="0"/>
        </a:defRPr>
      </a:lvl9pPr>
    </p:titleStyle>
    <p:bodyStyle>
      <a:lvl1pPr marL="342900" indent="-342900" algn="l" rtl="0" eaLnBrk="0" fontAlgn="base" hangingPunct="0">
        <a:spcBef>
          <a:spcPct val="10000"/>
        </a:spcBef>
        <a:spcAft>
          <a:spcPct val="0"/>
        </a:spcAft>
        <a:buClr>
          <a:schemeClr val="accent1"/>
        </a:buClr>
        <a:buFont typeface="Wingdings 2" pitchFamily="18" charset="2"/>
        <a:defRPr sz="1600">
          <a:solidFill>
            <a:schemeClr val="tx1"/>
          </a:solidFill>
          <a:latin typeface="+mn-lt"/>
          <a:ea typeface="+mn-ea"/>
          <a:cs typeface="+mn-cs"/>
        </a:defRPr>
      </a:lvl1pPr>
      <a:lvl2pPr marL="1588" indent="455613" algn="l" rtl="0" eaLnBrk="0" fontAlgn="base" hangingPunct="0">
        <a:spcBef>
          <a:spcPct val="10000"/>
        </a:spcBef>
        <a:spcAft>
          <a:spcPct val="30000"/>
        </a:spcAft>
        <a:buClr>
          <a:schemeClr val="accent1"/>
        </a:buClr>
        <a:buFont typeface="Arial" charset="0"/>
        <a:defRPr>
          <a:solidFill>
            <a:srgbClr val="000000"/>
          </a:solidFill>
          <a:latin typeface="+mn-lt"/>
        </a:defRPr>
      </a:lvl2pPr>
      <a:lvl3pPr marL="180975" indent="-177800" algn="l" rtl="0" eaLnBrk="0" fontAlgn="base" hangingPunct="0">
        <a:spcBef>
          <a:spcPct val="10000"/>
        </a:spcBef>
        <a:spcAft>
          <a:spcPct val="20000"/>
        </a:spcAft>
        <a:buClr>
          <a:schemeClr val="accent1"/>
        </a:buClr>
        <a:buFont typeface="Arial" charset="0"/>
        <a:buChar char="●"/>
        <a:defRPr sz="1600">
          <a:solidFill>
            <a:srgbClr val="000000"/>
          </a:solidFill>
          <a:latin typeface="+mn-lt"/>
        </a:defRPr>
      </a:lvl3pPr>
      <a:lvl4pPr marL="360363" indent="-177800" algn="l" rtl="0" eaLnBrk="0" fontAlgn="base" hangingPunct="0">
        <a:spcBef>
          <a:spcPct val="10000"/>
        </a:spcBef>
        <a:spcAft>
          <a:spcPct val="20000"/>
        </a:spcAft>
        <a:buClr>
          <a:schemeClr val="accent1"/>
        </a:buClr>
        <a:buFont typeface="Arial" charset="0"/>
        <a:buChar char="●"/>
        <a:defRPr sz="1400">
          <a:solidFill>
            <a:srgbClr val="000000"/>
          </a:solidFill>
          <a:latin typeface="+mn-lt"/>
        </a:defRPr>
      </a:lvl4pPr>
      <a:lvl5pPr marL="539750" indent="-177800" algn="l" rtl="0" eaLnBrk="0" fontAlgn="base" hangingPunct="0">
        <a:spcBef>
          <a:spcPct val="10000"/>
        </a:spcBef>
        <a:spcAft>
          <a:spcPct val="20000"/>
        </a:spcAft>
        <a:buClr>
          <a:schemeClr val="accent1"/>
        </a:buClr>
        <a:buFont typeface="Arial" charset="0"/>
        <a:buChar char="●"/>
        <a:defRPr sz="1400">
          <a:solidFill>
            <a:srgbClr val="000000"/>
          </a:solidFill>
          <a:latin typeface="+mn-lt"/>
        </a:defRPr>
      </a:lvl5pPr>
      <a:lvl6pPr marL="996950" indent="-177800" algn="l" rtl="0" fontAlgn="base">
        <a:spcBef>
          <a:spcPct val="10000"/>
        </a:spcBef>
        <a:spcAft>
          <a:spcPct val="20000"/>
        </a:spcAft>
        <a:buClr>
          <a:schemeClr val="accent1"/>
        </a:buClr>
        <a:buFont typeface="Arial" charset="0"/>
        <a:buChar char="●"/>
        <a:defRPr sz="1400">
          <a:solidFill>
            <a:srgbClr val="000000"/>
          </a:solidFill>
          <a:latin typeface="+mn-lt"/>
        </a:defRPr>
      </a:lvl6pPr>
      <a:lvl7pPr marL="1454150" indent="-177800" algn="l" rtl="0" fontAlgn="base">
        <a:spcBef>
          <a:spcPct val="10000"/>
        </a:spcBef>
        <a:spcAft>
          <a:spcPct val="20000"/>
        </a:spcAft>
        <a:buClr>
          <a:schemeClr val="accent1"/>
        </a:buClr>
        <a:buFont typeface="Arial" charset="0"/>
        <a:buChar char="●"/>
        <a:defRPr sz="1400">
          <a:solidFill>
            <a:srgbClr val="000000"/>
          </a:solidFill>
          <a:latin typeface="+mn-lt"/>
        </a:defRPr>
      </a:lvl7pPr>
      <a:lvl8pPr marL="1911350" indent="-177800" algn="l" rtl="0" fontAlgn="base">
        <a:spcBef>
          <a:spcPct val="10000"/>
        </a:spcBef>
        <a:spcAft>
          <a:spcPct val="20000"/>
        </a:spcAft>
        <a:buClr>
          <a:schemeClr val="accent1"/>
        </a:buClr>
        <a:buFont typeface="Arial" charset="0"/>
        <a:buChar char="●"/>
        <a:defRPr sz="1400">
          <a:solidFill>
            <a:srgbClr val="000000"/>
          </a:solidFill>
          <a:latin typeface="+mn-lt"/>
        </a:defRPr>
      </a:lvl8pPr>
      <a:lvl9pPr marL="2368550" indent="-177800" algn="l" rtl="0" fontAlgn="base">
        <a:spcBef>
          <a:spcPct val="10000"/>
        </a:spcBef>
        <a:spcAft>
          <a:spcPct val="20000"/>
        </a:spcAft>
        <a:buClr>
          <a:schemeClr val="accent1"/>
        </a:buClr>
        <a:buFont typeface="Arial" charset="0"/>
        <a:buChar char="●"/>
        <a:defRPr sz="1400">
          <a:solidFill>
            <a:srgbClr val="000000"/>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763713" y="4449019"/>
            <a:ext cx="5580062" cy="735756"/>
          </a:xfrm>
          <a:noFill/>
        </p:spPr>
        <p:txBody>
          <a:bodyPr/>
          <a:lstStyle/>
          <a:p>
            <a:pPr eaLnBrk="1" hangingPunct="1"/>
            <a:r>
              <a:rPr lang="sv-SE" dirty="0" smtClean="0"/>
              <a:t>Bilagor till KSL-förslaget</a:t>
            </a:r>
          </a:p>
        </p:txBody>
      </p:sp>
      <p:sp>
        <p:nvSpPr>
          <p:cNvPr id="5123" name="Underrubrik 6"/>
          <p:cNvSpPr>
            <a:spLocks noGrp="1"/>
          </p:cNvSpPr>
          <p:nvPr>
            <p:ph type="subTitle" idx="1"/>
          </p:nvPr>
        </p:nvSpPr>
        <p:spPr>
          <a:xfrm>
            <a:off x="1763713" y="5184775"/>
            <a:ext cx="5580062" cy="369332"/>
          </a:xfrm>
          <a:noFill/>
        </p:spPr>
        <p:txBody>
          <a:bodyPr/>
          <a:lstStyle/>
          <a:p>
            <a:pPr eaLnBrk="1" hangingPunct="1"/>
            <a:r>
              <a:rPr lang="sv-SE" sz="2400" dirty="0" smtClean="0"/>
              <a:t>2011-04-29</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508000" y="573088"/>
            <a:ext cx="8062913" cy="611191"/>
          </a:xfrm>
        </p:spPr>
        <p:txBody>
          <a:bodyPr/>
          <a:lstStyle/>
          <a:p>
            <a:r>
              <a:rPr lang="sv-SE" dirty="0" smtClean="0"/>
              <a:t>Avtalsbilagor</a:t>
            </a:r>
            <a:endParaRPr lang="sv-SE" dirty="0"/>
          </a:p>
        </p:txBody>
      </p:sp>
      <p:sp>
        <p:nvSpPr>
          <p:cNvPr id="5" name="Platshållare för innehåll 4"/>
          <p:cNvSpPr>
            <a:spLocks noGrp="1"/>
          </p:cNvSpPr>
          <p:nvPr>
            <p:ph idx="1"/>
          </p:nvPr>
        </p:nvSpPr>
        <p:spPr/>
        <p:txBody>
          <a:bodyPr/>
          <a:lstStyle/>
          <a:p>
            <a:pPr marL="0" indent="0"/>
            <a:r>
              <a:rPr lang="sv-SE" dirty="0"/>
              <a:t>1.	</a:t>
            </a:r>
            <a:r>
              <a:rPr lang="sv-SE" dirty="0" err="1">
                <a:solidFill>
                  <a:srgbClr val="FF0000"/>
                </a:solidFill>
              </a:rPr>
              <a:t>FTI:s</a:t>
            </a:r>
            <a:r>
              <a:rPr lang="sv-SE" dirty="0">
                <a:solidFill>
                  <a:srgbClr val="FF0000"/>
                </a:solidFill>
              </a:rPr>
              <a:t> standard för stationsutformning </a:t>
            </a:r>
          </a:p>
          <a:p>
            <a:pPr marL="0" indent="0"/>
            <a:r>
              <a:rPr lang="sv-SE" dirty="0"/>
              <a:t>2.	Förteckning över ÅVS på kommunal mark  </a:t>
            </a:r>
          </a:p>
          <a:p>
            <a:pPr marL="0" indent="0"/>
            <a:r>
              <a:rPr lang="sv-SE" dirty="0"/>
              <a:t>3.	Förteckning över ÅVS på icke kommunal mark  </a:t>
            </a:r>
          </a:p>
          <a:p>
            <a:pPr marL="0" indent="0"/>
            <a:r>
              <a:rPr lang="sv-SE" dirty="0"/>
              <a:t>4.	</a:t>
            </a:r>
            <a:r>
              <a:rPr lang="sv-SE" dirty="0">
                <a:solidFill>
                  <a:srgbClr val="FF0000"/>
                </a:solidFill>
              </a:rPr>
              <a:t>Stående dagordning till samrådsmöten  </a:t>
            </a:r>
          </a:p>
          <a:p>
            <a:pPr marL="0" indent="0"/>
            <a:r>
              <a:rPr lang="sv-SE" dirty="0"/>
              <a:t>5.	</a:t>
            </a:r>
            <a:r>
              <a:rPr lang="sv-SE" dirty="0" err="1">
                <a:solidFill>
                  <a:srgbClr val="FF0000"/>
                </a:solidFill>
              </a:rPr>
              <a:t>FTI:s</a:t>
            </a:r>
            <a:r>
              <a:rPr lang="sv-SE" dirty="0">
                <a:solidFill>
                  <a:srgbClr val="FF0000"/>
                </a:solidFill>
              </a:rPr>
              <a:t> egenkontrollplan </a:t>
            </a:r>
          </a:p>
          <a:p>
            <a:pPr>
              <a:buFont typeface="Arial" pitchFamily="34" charset="0"/>
              <a:buChar char="•"/>
            </a:pPr>
            <a:endParaRPr lang="sv-S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Återvinningsstationer</a:t>
            </a:r>
            <a:endParaRPr lang="sv-SE" dirty="0"/>
          </a:p>
        </p:txBody>
      </p:sp>
      <p:sp>
        <p:nvSpPr>
          <p:cNvPr id="3" name="Platshållare för innehåll 2"/>
          <p:cNvSpPr>
            <a:spLocks noGrp="1"/>
          </p:cNvSpPr>
          <p:nvPr>
            <p:ph idx="1"/>
          </p:nvPr>
        </p:nvSpPr>
        <p:spPr/>
        <p:txBody>
          <a:bodyPr/>
          <a:lstStyle/>
          <a:p>
            <a:r>
              <a:rPr lang="sv-SE" dirty="0" smtClean="0"/>
              <a:t>Definition</a:t>
            </a:r>
          </a:p>
          <a:p>
            <a:pPr>
              <a:buFont typeface="Arial" pitchFamily="34" charset="0"/>
              <a:buChar char="•"/>
            </a:pPr>
            <a:r>
              <a:rPr lang="sv-SE" dirty="0" smtClean="0"/>
              <a:t>En ÅVS har minst tre materialslag representerade</a:t>
            </a:r>
          </a:p>
          <a:p>
            <a:pPr>
              <a:buFont typeface="Arial" pitchFamily="34" charset="0"/>
              <a:buChar char="•"/>
            </a:pPr>
            <a:r>
              <a:rPr lang="sv-SE" dirty="0" smtClean="0"/>
              <a:t>FTI tömmer minst något av materialslagen metall-, plast- eller pappersförpackningar</a:t>
            </a:r>
          </a:p>
          <a:p>
            <a:pPr>
              <a:buFont typeface="Arial" pitchFamily="34" charset="0"/>
              <a:buChar char="•"/>
            </a:pPr>
            <a:r>
              <a:rPr lang="sv-SE" dirty="0" smtClean="0"/>
              <a:t>FTI bekostar drift (städning, snöröjning, underhåll) samt etablering (vid ny ÅVS)</a:t>
            </a:r>
          </a:p>
          <a:p>
            <a:endParaRPr lang="sv-SE" dirty="0" smtClean="0"/>
          </a:p>
          <a:p>
            <a:endParaRPr lang="sv-SE" dirty="0" smtClean="0"/>
          </a:p>
          <a:p>
            <a:r>
              <a:rPr lang="sv-SE" dirty="0" smtClean="0"/>
              <a:t>Utformning och service</a:t>
            </a:r>
          </a:p>
          <a:p>
            <a:pPr>
              <a:buFont typeface="Arial" pitchFamily="34" charset="0"/>
              <a:buChar char="•"/>
            </a:pPr>
            <a:r>
              <a:rPr lang="sv-SE" dirty="0" smtClean="0"/>
              <a:t>Styrs av markavtal, bygglov och läge</a:t>
            </a:r>
          </a:p>
          <a:p>
            <a:pPr>
              <a:buFont typeface="Arial" pitchFamily="34" charset="0"/>
              <a:buChar char="•"/>
            </a:pPr>
            <a:r>
              <a:rPr lang="sv-SE" dirty="0" smtClean="0"/>
              <a:t>Längre avtal och bygglov samt centralt läge – större investering</a:t>
            </a:r>
          </a:p>
          <a:p>
            <a:pPr>
              <a:buFont typeface="Arial" pitchFamily="34" charset="0"/>
              <a:buChar char="•"/>
            </a:pPr>
            <a:r>
              <a:rPr lang="sv-SE" dirty="0" smtClean="0"/>
              <a:t>Servicenivå (tömnings- och städintervall) efter läge och belastning</a:t>
            </a:r>
          </a:p>
          <a:p>
            <a:endParaRPr lang="sv-SE" dirty="0" smtClean="0"/>
          </a:p>
          <a:p>
            <a:endParaRPr lang="sv-S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8000" y="699552"/>
            <a:ext cx="8062913" cy="1269833"/>
          </a:xfrm>
        </p:spPr>
        <p:txBody>
          <a:bodyPr/>
          <a:lstStyle/>
          <a:p>
            <a:r>
              <a:rPr lang="sv-SE" dirty="0" err="1" smtClean="0"/>
              <a:t>Standard-ÅVS/mall-ÅVS</a:t>
            </a:r>
            <a:r>
              <a:rPr lang="sv-SE" dirty="0" smtClean="0"/>
              <a:t> (nyetablering)</a:t>
            </a:r>
            <a:r>
              <a:rPr lang="sv-SE" dirty="0" smtClean="0">
                <a:solidFill>
                  <a:schemeClr val="accent2"/>
                </a:solidFill>
              </a:rPr>
              <a:t/>
            </a:r>
            <a:br>
              <a:rPr lang="sv-SE" dirty="0" smtClean="0">
                <a:solidFill>
                  <a:schemeClr val="accent2"/>
                </a:solidFill>
              </a:rPr>
            </a:br>
            <a:r>
              <a:rPr lang="sv-SE" dirty="0" smtClean="0">
                <a:solidFill>
                  <a:schemeClr val="accent2"/>
                </a:solidFill>
              </a:rPr>
              <a:t/>
            </a:r>
            <a:br>
              <a:rPr lang="sv-SE" dirty="0" smtClean="0">
                <a:solidFill>
                  <a:schemeClr val="accent2"/>
                </a:solidFill>
              </a:rPr>
            </a:br>
            <a:endParaRPr lang="sv-SE" dirty="0"/>
          </a:p>
        </p:txBody>
      </p:sp>
      <p:sp>
        <p:nvSpPr>
          <p:cNvPr id="3" name="Platshållare för innehåll 2"/>
          <p:cNvSpPr>
            <a:spLocks noGrp="1"/>
          </p:cNvSpPr>
          <p:nvPr>
            <p:ph idx="1"/>
          </p:nvPr>
        </p:nvSpPr>
        <p:spPr>
          <a:xfrm>
            <a:off x="423863" y="1708439"/>
            <a:ext cx="8205787" cy="4322474"/>
          </a:xfrm>
        </p:spPr>
        <p:txBody>
          <a:bodyPr/>
          <a:lstStyle/>
          <a:p>
            <a:pPr lvl="2" eaLnBrk="1" hangingPunct="1">
              <a:lnSpc>
                <a:spcPct val="130000"/>
              </a:lnSpc>
            </a:pPr>
            <a:r>
              <a:rPr lang="sv-SE" dirty="0" err="1" smtClean="0"/>
              <a:t>Lifströmsbehållare</a:t>
            </a:r>
            <a:r>
              <a:rPr lang="sv-SE" dirty="0" smtClean="0"/>
              <a:t>, gröna (RAL6005) – undantag för glasförpackningar</a:t>
            </a:r>
          </a:p>
          <a:p>
            <a:pPr lvl="2" eaLnBrk="1" hangingPunct="1">
              <a:lnSpc>
                <a:spcPct val="130000"/>
              </a:lnSpc>
            </a:pPr>
            <a:r>
              <a:rPr lang="sv-SE" dirty="0" smtClean="0"/>
              <a:t> Tömningstekniken påverkar utförandet av behållarna; ”</a:t>
            </a:r>
            <a:r>
              <a:rPr lang="sv-SE" dirty="0" err="1" smtClean="0"/>
              <a:t>Lifströms-behållare</a:t>
            </a:r>
            <a:r>
              <a:rPr lang="sv-SE" dirty="0" smtClean="0"/>
              <a:t>” finns för varje teknik</a:t>
            </a:r>
          </a:p>
          <a:p>
            <a:pPr lvl="2" eaLnBrk="1" hangingPunct="1">
              <a:lnSpc>
                <a:spcPct val="130000"/>
              </a:lnSpc>
            </a:pPr>
            <a:r>
              <a:rPr lang="sv-SE" dirty="0" err="1" smtClean="0"/>
              <a:t>Inkasthålens</a:t>
            </a:r>
            <a:r>
              <a:rPr lang="sv-SE" dirty="0" smtClean="0"/>
              <a:t> storlek regleras efter Boverket; max 12 cm höjd för rektangulära hål och max 15 cm i diameter på runda hål</a:t>
            </a:r>
          </a:p>
          <a:p>
            <a:pPr lvl="2" eaLnBrk="1" hangingPunct="1">
              <a:lnSpc>
                <a:spcPct val="130000"/>
              </a:lnSpc>
            </a:pPr>
            <a:r>
              <a:rPr lang="sv-SE" dirty="0" smtClean="0"/>
              <a:t>5 materialslag</a:t>
            </a:r>
          </a:p>
          <a:p>
            <a:pPr lvl="2" eaLnBrk="1" hangingPunct="1">
              <a:lnSpc>
                <a:spcPct val="130000"/>
              </a:lnSpc>
            </a:pPr>
            <a:r>
              <a:rPr lang="sv-SE" dirty="0" smtClean="0"/>
              <a:t>3 olika alternativ för investeringar i mark/behållare beroende på långsiktighet i avtal, bygglov och läge</a:t>
            </a:r>
          </a:p>
          <a:p>
            <a:pPr lvl="2" eaLnBrk="1" hangingPunct="1">
              <a:lnSpc>
                <a:spcPct val="130000"/>
              </a:lnSpc>
            </a:pPr>
            <a:r>
              <a:rPr lang="sv-SE" dirty="0" smtClean="0"/>
              <a:t> 1,5 meter mellan behållarna (för tillgänglighet med rullator/rullstol)</a:t>
            </a:r>
          </a:p>
          <a:p>
            <a:endParaRPr lang="sv-S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8000" y="699552"/>
            <a:ext cx="8062913" cy="2267029"/>
          </a:xfrm>
        </p:spPr>
        <p:txBody>
          <a:bodyPr/>
          <a:lstStyle/>
          <a:p>
            <a:r>
              <a:rPr lang="sv-SE" dirty="0" smtClean="0"/>
              <a:t>Utformning:</a:t>
            </a:r>
            <a:br>
              <a:rPr lang="sv-SE" dirty="0" smtClean="0"/>
            </a:br>
            <a:r>
              <a:rPr lang="sv-SE" dirty="0" smtClean="0"/>
              <a:t>ÅVS på mark med kort avtal/kort bygglov, läge bortanför bebyggelse</a:t>
            </a:r>
            <a:r>
              <a:rPr lang="sv-SE" b="1" dirty="0" smtClean="0"/>
              <a:t/>
            </a:r>
            <a:br>
              <a:rPr lang="sv-SE" b="1" dirty="0" smtClean="0"/>
            </a:br>
            <a:r>
              <a:rPr lang="sv-SE" dirty="0" smtClean="0">
                <a:solidFill>
                  <a:schemeClr val="accent2"/>
                </a:solidFill>
              </a:rPr>
              <a:t/>
            </a:r>
            <a:br>
              <a:rPr lang="sv-SE" dirty="0" smtClean="0">
                <a:solidFill>
                  <a:schemeClr val="accent2"/>
                </a:solidFill>
              </a:rPr>
            </a:br>
            <a:r>
              <a:rPr lang="sv-SE" dirty="0" smtClean="0">
                <a:solidFill>
                  <a:schemeClr val="accent2"/>
                </a:solidFill>
              </a:rPr>
              <a:t/>
            </a:r>
            <a:br>
              <a:rPr lang="sv-SE" dirty="0" smtClean="0">
                <a:solidFill>
                  <a:schemeClr val="accent2"/>
                </a:solidFill>
              </a:rPr>
            </a:br>
            <a:endParaRPr lang="sv-SE" dirty="0"/>
          </a:p>
        </p:txBody>
      </p:sp>
      <p:sp>
        <p:nvSpPr>
          <p:cNvPr id="3" name="Platshållare för innehåll 2"/>
          <p:cNvSpPr>
            <a:spLocks noGrp="1"/>
          </p:cNvSpPr>
          <p:nvPr>
            <p:ph idx="1"/>
          </p:nvPr>
        </p:nvSpPr>
        <p:spPr>
          <a:xfrm>
            <a:off x="442913" y="2119745"/>
            <a:ext cx="8205787" cy="4225492"/>
          </a:xfrm>
        </p:spPr>
        <p:txBody>
          <a:bodyPr/>
          <a:lstStyle/>
          <a:p>
            <a:pPr marL="0" indent="0">
              <a:buFont typeface="Arial" pitchFamily="34" charset="0"/>
              <a:buChar char="•"/>
            </a:pPr>
            <a:r>
              <a:rPr lang="sv-SE" dirty="0" smtClean="0"/>
              <a:t>Begagnade, uppfräschade behållare</a:t>
            </a:r>
          </a:p>
          <a:p>
            <a:pPr marL="0" indent="0">
              <a:buFont typeface="Arial" pitchFamily="34" charset="0"/>
              <a:buChar char="•"/>
            </a:pPr>
            <a:r>
              <a:rPr lang="sv-SE" dirty="0" smtClean="0"/>
              <a:t>Ingen åtgärd på mark alternativt grusad yta</a:t>
            </a:r>
          </a:p>
          <a:p>
            <a:pPr marL="0" indent="0">
              <a:buFont typeface="Arial" pitchFamily="34" charset="0"/>
              <a:buChar char="•"/>
            </a:pPr>
            <a:r>
              <a:rPr lang="sv-SE" dirty="0" smtClean="0"/>
              <a:t>Ingen inhägnad alternativt Gunnebo-stängsel 1,20m</a:t>
            </a:r>
          </a:p>
          <a:p>
            <a:pPr marL="0" indent="0">
              <a:buFont typeface="Arial" pitchFamily="34" charset="0"/>
              <a:buChar char="•"/>
            </a:pPr>
            <a:r>
              <a:rPr lang="sv-SE" dirty="0" err="1" smtClean="0"/>
              <a:t>TACK-skylt</a:t>
            </a:r>
            <a:r>
              <a:rPr lang="sv-SE" dirty="0" smtClean="0"/>
              <a:t> på sugga</a:t>
            </a:r>
          </a:p>
          <a:p>
            <a:pPr marL="0" indent="0">
              <a:buFont typeface="Arial" pitchFamily="34" charset="0"/>
              <a:buChar char="•"/>
            </a:pPr>
            <a:r>
              <a:rPr lang="sv-SE" dirty="0" smtClean="0"/>
              <a:t>Utnyttjar eventuell befintlig belysning</a:t>
            </a:r>
          </a:p>
          <a:p>
            <a:pPr marL="0" indent="0">
              <a:buFont typeface="Arial" pitchFamily="34" charset="0"/>
              <a:buChar char="•"/>
            </a:pPr>
            <a:endParaRPr lang="sv-SE" dirty="0" smtClean="0"/>
          </a:p>
          <a:p>
            <a:pPr marL="0" indent="0">
              <a:buFont typeface="Arial" pitchFamily="34" charset="0"/>
              <a:buChar char="•"/>
            </a:pPr>
            <a:endParaRPr lang="sv-SE" dirty="0" smtClean="0"/>
          </a:p>
          <a:p>
            <a:pPr marL="0" indent="0">
              <a:buFont typeface="Arial" pitchFamily="34" charset="0"/>
              <a:buChar char="•"/>
            </a:pPr>
            <a:endParaRPr lang="sv-SE" dirty="0" smtClean="0"/>
          </a:p>
          <a:p>
            <a:pPr marL="0" indent="0">
              <a:buFont typeface="Arial" pitchFamily="34" charset="0"/>
              <a:buChar char="•"/>
            </a:pPr>
            <a:r>
              <a:rPr lang="sv-SE" dirty="0" smtClean="0"/>
              <a:t> Kort avtal/bygglov = under 5 år</a:t>
            </a:r>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8000" y="699552"/>
            <a:ext cx="8062913" cy="1602231"/>
          </a:xfrm>
        </p:spPr>
        <p:txBody>
          <a:bodyPr/>
          <a:lstStyle/>
          <a:p>
            <a:r>
              <a:rPr lang="sv-SE" dirty="0" smtClean="0"/>
              <a:t>Utformning:</a:t>
            </a:r>
            <a:br>
              <a:rPr lang="sv-SE" dirty="0" smtClean="0"/>
            </a:br>
            <a:r>
              <a:rPr lang="sv-SE" dirty="0" smtClean="0"/>
              <a:t>ÅVS på mark med långt avtal/permanent bygglov, läge med social kontroll (ex centralt i bostadsområde) </a:t>
            </a:r>
            <a:br>
              <a:rPr lang="sv-SE" dirty="0" smtClean="0"/>
            </a:br>
            <a:endParaRPr lang="sv-SE" dirty="0"/>
          </a:p>
        </p:txBody>
      </p:sp>
      <p:sp>
        <p:nvSpPr>
          <p:cNvPr id="3" name="Platshållare för innehåll 2"/>
          <p:cNvSpPr>
            <a:spLocks noGrp="1"/>
          </p:cNvSpPr>
          <p:nvPr>
            <p:ph idx="1"/>
          </p:nvPr>
        </p:nvSpPr>
        <p:spPr>
          <a:xfrm>
            <a:off x="433388" y="2162174"/>
            <a:ext cx="8205787" cy="3802063"/>
          </a:xfrm>
        </p:spPr>
        <p:txBody>
          <a:bodyPr/>
          <a:lstStyle/>
          <a:p>
            <a:pPr>
              <a:buFont typeface="Arial" pitchFamily="34" charset="0"/>
              <a:buChar char="•"/>
            </a:pPr>
            <a:r>
              <a:rPr lang="sv-SE" dirty="0" smtClean="0"/>
              <a:t>Begagnade, uppfräschade alternativt nya behållare</a:t>
            </a:r>
          </a:p>
          <a:p>
            <a:pPr>
              <a:buFont typeface="Arial" pitchFamily="34" charset="0"/>
              <a:buChar char="•"/>
            </a:pPr>
            <a:r>
              <a:rPr lang="sv-SE" dirty="0" smtClean="0"/>
              <a:t>Asfalterad, alternativt grusad yta</a:t>
            </a:r>
          </a:p>
          <a:p>
            <a:pPr>
              <a:buFont typeface="Arial" pitchFamily="34" charset="0"/>
              <a:buChar char="•"/>
            </a:pPr>
            <a:r>
              <a:rPr lang="sv-SE" dirty="0" smtClean="0"/>
              <a:t>Inhägnad Gunnebo 1,20 m</a:t>
            </a:r>
          </a:p>
          <a:p>
            <a:pPr>
              <a:buFont typeface="Arial" pitchFamily="34" charset="0"/>
              <a:buChar char="•"/>
            </a:pPr>
            <a:r>
              <a:rPr lang="sv-SE" dirty="0" err="1" smtClean="0"/>
              <a:t>TACK-skylt</a:t>
            </a:r>
            <a:r>
              <a:rPr lang="sv-SE" dirty="0" smtClean="0"/>
              <a:t> på sugga eller markankare</a:t>
            </a:r>
          </a:p>
          <a:p>
            <a:pPr>
              <a:buFont typeface="Arial" pitchFamily="34" charset="0"/>
              <a:buChar char="•"/>
            </a:pPr>
            <a:r>
              <a:rPr lang="sv-SE" dirty="0" smtClean="0"/>
              <a:t>Utnyttjar eventuell befintlig belysning</a:t>
            </a:r>
          </a:p>
          <a:p>
            <a:pPr>
              <a:buFont typeface="Arial" pitchFamily="34" charset="0"/>
              <a:buChar char="•"/>
            </a:pPr>
            <a:endParaRPr lang="sv-SE" dirty="0" smtClean="0"/>
          </a:p>
          <a:p>
            <a:pPr>
              <a:buFont typeface="Arial" pitchFamily="34" charset="0"/>
              <a:buChar char="•"/>
            </a:pPr>
            <a:endParaRPr lang="sv-SE" dirty="0" smtClean="0"/>
          </a:p>
          <a:p>
            <a:pPr>
              <a:buFont typeface="Arial" pitchFamily="34" charset="0"/>
              <a:buChar char="•"/>
            </a:pPr>
            <a:r>
              <a:rPr lang="sv-SE" dirty="0" smtClean="0"/>
              <a:t>Långt avtal = 5 år + förlängning</a:t>
            </a:r>
          </a:p>
          <a:p>
            <a:endParaRPr lang="sv-S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8000" y="699552"/>
            <a:ext cx="8062913" cy="1269833"/>
          </a:xfrm>
        </p:spPr>
        <p:txBody>
          <a:bodyPr/>
          <a:lstStyle/>
          <a:p>
            <a:r>
              <a:rPr lang="sv-SE" dirty="0" smtClean="0"/>
              <a:t>Utformning:</a:t>
            </a:r>
            <a:br>
              <a:rPr lang="sv-SE" dirty="0" smtClean="0"/>
            </a:br>
            <a:r>
              <a:rPr lang="sv-SE" dirty="0" smtClean="0"/>
              <a:t>ÅVS med permanent bygglov och långt markavtal; vid affär/affärscentrum </a:t>
            </a:r>
            <a:endParaRPr lang="sv-SE" dirty="0"/>
          </a:p>
        </p:txBody>
      </p:sp>
      <p:sp>
        <p:nvSpPr>
          <p:cNvPr id="3" name="Platshållare för innehåll 2"/>
          <p:cNvSpPr>
            <a:spLocks noGrp="1"/>
          </p:cNvSpPr>
          <p:nvPr>
            <p:ph idx="1"/>
          </p:nvPr>
        </p:nvSpPr>
        <p:spPr>
          <a:xfrm>
            <a:off x="442913" y="2162432"/>
            <a:ext cx="8205787" cy="4182806"/>
          </a:xfrm>
        </p:spPr>
        <p:txBody>
          <a:bodyPr/>
          <a:lstStyle/>
          <a:p>
            <a:pPr>
              <a:buFont typeface="Arial" pitchFamily="34" charset="0"/>
              <a:buChar char="•"/>
            </a:pPr>
            <a:r>
              <a:rPr lang="sv-SE" dirty="0" smtClean="0"/>
              <a:t>Nya behållare</a:t>
            </a:r>
          </a:p>
          <a:p>
            <a:pPr>
              <a:buFont typeface="Arial" pitchFamily="34" charset="0"/>
              <a:buChar char="•"/>
            </a:pPr>
            <a:r>
              <a:rPr lang="sv-SE" dirty="0" smtClean="0"/>
              <a:t>Asfalterad yta</a:t>
            </a:r>
          </a:p>
          <a:p>
            <a:pPr>
              <a:buFont typeface="Arial" pitchFamily="34" charset="0"/>
              <a:buChar char="•"/>
            </a:pPr>
            <a:r>
              <a:rPr lang="sv-SE" dirty="0" smtClean="0"/>
              <a:t>Inhägnad Gunnebostängsel 1,20 m (plank/staket tänkbart)</a:t>
            </a:r>
          </a:p>
          <a:p>
            <a:pPr>
              <a:buFont typeface="Arial" pitchFamily="34" charset="0"/>
              <a:buChar char="•"/>
            </a:pPr>
            <a:r>
              <a:rPr lang="sv-SE" dirty="0" err="1" smtClean="0"/>
              <a:t>TACK-skylt</a:t>
            </a:r>
            <a:r>
              <a:rPr lang="sv-SE" dirty="0" smtClean="0"/>
              <a:t> på sugga eller med markankare</a:t>
            </a:r>
          </a:p>
          <a:p>
            <a:pPr>
              <a:buFont typeface="Arial" pitchFamily="34" charset="0"/>
              <a:buChar char="•"/>
            </a:pPr>
            <a:r>
              <a:rPr lang="sv-SE" dirty="0" smtClean="0"/>
              <a:t>Utnyttjar eventuell befintlig belysning</a:t>
            </a:r>
          </a:p>
          <a:p>
            <a:endParaRPr lang="sv-SE"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Dagordning samrådsmöten (förslag efter 10 mars, testas)</a:t>
            </a:r>
            <a:endParaRPr lang="sv-SE" dirty="0"/>
          </a:p>
        </p:txBody>
      </p:sp>
      <p:sp>
        <p:nvSpPr>
          <p:cNvPr id="3" name="Platshållare för innehåll 2"/>
          <p:cNvSpPr>
            <a:spLocks noGrp="1"/>
          </p:cNvSpPr>
          <p:nvPr>
            <p:ph idx="1"/>
          </p:nvPr>
        </p:nvSpPr>
        <p:spPr/>
        <p:txBody>
          <a:bodyPr/>
          <a:lstStyle/>
          <a:p>
            <a:r>
              <a:rPr lang="sv-SE" b="1" dirty="0" smtClean="0"/>
              <a:t>Deltagare/funktion/presentation</a:t>
            </a:r>
            <a:endParaRPr lang="sv-SE" dirty="0" smtClean="0"/>
          </a:p>
          <a:p>
            <a:r>
              <a:rPr lang="sv-SE" b="1" dirty="0" smtClean="0"/>
              <a:t>Föregående </a:t>
            </a:r>
            <a:r>
              <a:rPr lang="sv-SE" b="1" dirty="0" smtClean="0"/>
              <a:t>möte och aktivitetsplan</a:t>
            </a:r>
          </a:p>
          <a:p>
            <a:r>
              <a:rPr lang="sv-SE" dirty="0" smtClean="0"/>
              <a:t>Uppföljning</a:t>
            </a:r>
          </a:p>
          <a:p>
            <a:r>
              <a:rPr lang="sv-SE" b="1" dirty="0" smtClean="0"/>
              <a:t>Föranmälda ärenden (från kommun resp. FTI) </a:t>
            </a:r>
          </a:p>
          <a:p>
            <a:r>
              <a:rPr lang="sv-SE" dirty="0" smtClean="0"/>
              <a:t>Ex: behov nyetableringar, genomförd tillsyn, avtalsdiskussion</a:t>
            </a:r>
          </a:p>
          <a:p>
            <a:r>
              <a:rPr lang="sv-SE" b="1" dirty="0" smtClean="0"/>
              <a:t>Drift återvinningsstationer (</a:t>
            </a:r>
            <a:r>
              <a:rPr lang="sv-SE" b="1" dirty="0" err="1" smtClean="0"/>
              <a:t>ÅVS-systemet</a:t>
            </a:r>
            <a:r>
              <a:rPr lang="sv-SE" b="1" dirty="0" smtClean="0"/>
              <a:t>)</a:t>
            </a:r>
          </a:p>
          <a:p>
            <a:r>
              <a:rPr lang="sv-SE" dirty="0" smtClean="0"/>
              <a:t>Genomgång tömning, städning, snöröjning, skyltar, behållare, </a:t>
            </a:r>
            <a:r>
              <a:rPr lang="sv-SE" dirty="0" smtClean="0"/>
              <a:t>dekaler; avtal m.m.</a:t>
            </a:r>
          </a:p>
          <a:p>
            <a:r>
              <a:rPr lang="sv-SE" b="1" dirty="0" smtClean="0"/>
              <a:t>I </a:t>
            </a:r>
            <a:r>
              <a:rPr lang="sv-SE" b="1" dirty="0" smtClean="0"/>
              <a:t>förväg utskickad statistik – </a:t>
            </a:r>
            <a:r>
              <a:rPr lang="sv-SE" b="1" dirty="0" smtClean="0"/>
              <a:t>genomgång/synpunkter</a:t>
            </a:r>
            <a:endParaRPr lang="sv-SE" dirty="0" smtClean="0"/>
          </a:p>
          <a:p>
            <a:pPr>
              <a:buFont typeface="Arial" pitchFamily="34" charset="0"/>
              <a:buChar char="•"/>
            </a:pPr>
            <a:r>
              <a:rPr lang="sv-SE" b="1" dirty="0" smtClean="0"/>
              <a:t>Från FTI </a:t>
            </a:r>
          </a:p>
          <a:p>
            <a:pPr>
              <a:buFont typeface="Arial" pitchFamily="34" charset="0"/>
              <a:buChar char="•"/>
            </a:pPr>
            <a:r>
              <a:rPr lang="sv-SE" b="1" dirty="0" smtClean="0"/>
              <a:t>Från kommunen (sammanställt)</a:t>
            </a:r>
            <a:endParaRPr lang="sv-SE" dirty="0" smtClean="0"/>
          </a:p>
          <a:p>
            <a:r>
              <a:rPr lang="sv-SE" b="1" dirty="0" smtClean="0"/>
              <a:t>Information</a:t>
            </a:r>
            <a:endParaRPr lang="sv-SE" b="1" dirty="0" smtClean="0"/>
          </a:p>
          <a:p>
            <a:r>
              <a:rPr lang="sv-SE" dirty="0" smtClean="0"/>
              <a:t>Vad och hur </a:t>
            </a:r>
            <a:r>
              <a:rPr lang="sv-SE" dirty="0" smtClean="0"/>
              <a:t>(vad gör kommunen?)</a:t>
            </a:r>
            <a:endParaRPr lang="sv-SE" dirty="0" smtClean="0"/>
          </a:p>
          <a:p>
            <a:r>
              <a:rPr lang="sv-SE" dirty="0" smtClean="0"/>
              <a:t>Underlag (</a:t>
            </a:r>
            <a:r>
              <a:rPr lang="sv-SE" dirty="0" err="1" smtClean="0"/>
              <a:t>FTI:s</a:t>
            </a:r>
            <a:r>
              <a:rPr lang="sv-SE" dirty="0" smtClean="0"/>
              <a:t> ansvar)</a:t>
            </a:r>
          </a:p>
          <a:p>
            <a:r>
              <a:rPr lang="sv-SE" dirty="0" err="1" smtClean="0"/>
              <a:t>Ev</a:t>
            </a:r>
            <a:r>
              <a:rPr lang="sv-SE" dirty="0" smtClean="0"/>
              <a:t> gemensamma informationsåtgärder (pressmeddelande/webbinfo</a:t>
            </a:r>
            <a:r>
              <a:rPr lang="sv-SE" dirty="0" smtClean="0"/>
              <a:t>)</a:t>
            </a:r>
            <a:endParaRPr lang="sv-SE" dirty="0" smtClean="0"/>
          </a:p>
          <a:p>
            <a:r>
              <a:rPr lang="sv-SE" b="1" dirty="0" smtClean="0"/>
              <a:t>Aktivitetsplan och slutsats samråd</a:t>
            </a:r>
          </a:p>
          <a:p>
            <a:r>
              <a:rPr lang="sv-SE" dirty="0" smtClean="0"/>
              <a:t>Vad ska göras? Av vem? Klart/rapporteras när?</a:t>
            </a:r>
          </a:p>
          <a:p>
            <a:r>
              <a:rPr lang="sv-SE" dirty="0" smtClean="0"/>
              <a:t>Slutsats avseende insamlingssystemet – hur fungerar det?</a:t>
            </a:r>
          </a:p>
          <a:p>
            <a:r>
              <a:rPr lang="sv-SE" dirty="0" smtClean="0"/>
              <a:t>Är samrådsansvaret fullgjort med detta möte?</a:t>
            </a:r>
          </a:p>
          <a:p>
            <a:endParaRPr lang="sv-S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Egenkontrollprogram</a:t>
            </a:r>
            <a:endParaRPr lang="sv-SE" dirty="0"/>
          </a:p>
        </p:txBody>
      </p:sp>
      <p:sp>
        <p:nvSpPr>
          <p:cNvPr id="5" name="Platshållare för innehåll 4"/>
          <p:cNvSpPr>
            <a:spLocks noGrp="1"/>
          </p:cNvSpPr>
          <p:nvPr>
            <p:ph idx="1"/>
          </p:nvPr>
        </p:nvSpPr>
        <p:spPr/>
        <p:txBody>
          <a:bodyPr/>
          <a:lstStyle/>
          <a:p>
            <a:pPr marL="0" indent="0"/>
            <a:r>
              <a:rPr lang="sv-SE" dirty="0" smtClean="0"/>
              <a:t>Genom </a:t>
            </a:r>
            <a:r>
              <a:rPr lang="sv-SE" dirty="0" err="1" smtClean="0"/>
              <a:t>FTI:s</a:t>
            </a:r>
            <a:r>
              <a:rPr lang="sv-SE" dirty="0" smtClean="0"/>
              <a:t> antagna egenkontrollprogram har FTI frivilligt åtagit sig att vidta följande åtgärder:</a:t>
            </a:r>
          </a:p>
          <a:p>
            <a:pPr>
              <a:buFont typeface="Arial" pitchFamily="34" charset="0"/>
              <a:buChar char="•"/>
            </a:pPr>
            <a:r>
              <a:rPr lang="sv-SE" dirty="0" smtClean="0"/>
              <a:t>Löpande planering och kontroll av den egna verksamheten för att motverka och förebygga att olägenheter för människors hälsa eller miljö uppstår.</a:t>
            </a:r>
          </a:p>
          <a:p>
            <a:pPr>
              <a:buFont typeface="Arial" pitchFamily="34" charset="0"/>
              <a:buChar char="•"/>
            </a:pPr>
            <a:r>
              <a:rPr lang="sv-SE" dirty="0" smtClean="0"/>
              <a:t>På kontinuerlig basis utföra bl.a. </a:t>
            </a:r>
            <a:r>
              <a:rPr lang="sv-SE" dirty="0"/>
              <a:t>s</a:t>
            </a:r>
            <a:r>
              <a:rPr lang="sv-SE" dirty="0" smtClean="0"/>
              <a:t>tädning, snöröjning (vid behov), tömning av behållare och löpande kontroll av allmän status för varje enskild ÅVS. Målet är att dessa åtgärder ska utföras med sådana intervaller som behövs för att säkerställa att varje ÅVS fungerar på avsett sätt utan att särskilda åtgärder behöver företas. </a:t>
            </a:r>
          </a:p>
          <a:p>
            <a:pPr>
              <a:buFont typeface="Arial" pitchFamily="34" charset="0"/>
              <a:buChar char="•"/>
            </a:pPr>
            <a:r>
              <a:rPr lang="sv-SE" dirty="0" smtClean="0"/>
              <a:t>Täta kontroller av bl.a. städbehov, förekomst av klotter, snöförhållanden, fyllnadsnivåer för återvinningsbehållarna </a:t>
            </a:r>
            <a:r>
              <a:rPr lang="sv-SE" dirty="0"/>
              <a:t>och </a:t>
            </a:r>
            <a:r>
              <a:rPr lang="sv-SE" dirty="0" smtClean="0"/>
              <a:t>behållarstatus (inklusive funktion och säkerhet) </a:t>
            </a:r>
            <a:r>
              <a:rPr lang="sv-SE" dirty="0"/>
              <a:t>på </a:t>
            </a:r>
            <a:r>
              <a:rPr lang="sv-SE" dirty="0" smtClean="0"/>
              <a:t>ÅVS. Kontrollerna utförs av underentreprenörer i form av tömmare och städare och säkras upp genom avtal härmed.</a:t>
            </a:r>
          </a:p>
          <a:p>
            <a:pPr>
              <a:buFont typeface="Arial" pitchFamily="34" charset="0"/>
              <a:buChar char="•"/>
            </a:pPr>
            <a:r>
              <a:rPr lang="sv-SE" dirty="0" smtClean="0"/>
              <a:t>Tillse att allmänheten och kommunrepresentanter har möjlighet att via </a:t>
            </a:r>
            <a:r>
              <a:rPr lang="sv-SE" dirty="0" err="1" smtClean="0"/>
              <a:t>FTI:s</a:t>
            </a:r>
            <a:r>
              <a:rPr lang="sv-SE" dirty="0" smtClean="0"/>
              <a:t> supportgrupp/kundtjänst lämna synpunkter, klagomål och krav på åtgärder avseende ÅVS direkt till FTI. Ärenden ska hanteras skyndsamt.</a:t>
            </a:r>
          </a:p>
          <a:p>
            <a:pPr>
              <a:buFont typeface="Arial" pitchFamily="34" charset="0"/>
              <a:buChar char="•"/>
            </a:pPr>
            <a:r>
              <a:rPr lang="sv-SE" dirty="0" smtClean="0"/>
              <a:t>Som övergripande målsättning </a:t>
            </a:r>
            <a:r>
              <a:rPr lang="sv-SE" dirty="0"/>
              <a:t>med </a:t>
            </a:r>
            <a:r>
              <a:rPr lang="sv-SE" dirty="0" err="1" smtClean="0"/>
              <a:t>FTI:s</a:t>
            </a:r>
            <a:r>
              <a:rPr lang="sv-SE" dirty="0" smtClean="0"/>
              <a:t> egenkontrollprogram kan bl.a. anges att </a:t>
            </a:r>
            <a:r>
              <a:rPr lang="sv-SE" dirty="0"/>
              <a:t>varje ÅVS ska uppfattas som ”ren” av allmänheten, att återvinningsbehållarna ska vara enkelt tillgängliga samt medge utrymme för återvinning. </a:t>
            </a:r>
          </a:p>
          <a:p>
            <a:pPr>
              <a:buFont typeface="Arial" pitchFamily="34" charset="0"/>
              <a:buChar char="•"/>
            </a:pPr>
            <a:endParaRPr lang="sv-SE" dirty="0" smtClean="0"/>
          </a:p>
          <a:p>
            <a:pPr>
              <a:buFont typeface="Arial" pitchFamily="34" charset="0"/>
              <a:buChar char="•"/>
            </a:pPr>
            <a:endParaRPr lang="sv-S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ti_mall">
  <a:themeElements>
    <a:clrScheme name="REPA1">
      <a:dk1>
        <a:srgbClr val="000000"/>
      </a:dk1>
      <a:lt1>
        <a:srgbClr val="FFFFFF"/>
      </a:lt1>
      <a:dk2>
        <a:srgbClr val="000000"/>
      </a:dk2>
      <a:lt2>
        <a:srgbClr val="999999"/>
      </a:lt2>
      <a:accent1>
        <a:srgbClr val="0066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fontScheme name="Int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tro 1">
        <a:dk1>
          <a:srgbClr val="000000"/>
        </a:dk1>
        <a:lt1>
          <a:srgbClr val="FFFFFF"/>
        </a:lt1>
        <a:dk2>
          <a:srgbClr val="000000"/>
        </a:dk2>
        <a:lt2>
          <a:srgbClr val="999999"/>
        </a:lt2>
        <a:accent1>
          <a:srgbClr val="CC00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TI">
  <a:themeElements>
    <a:clrScheme name="REPA1">
      <a:dk1>
        <a:srgbClr val="000000"/>
      </a:dk1>
      <a:lt1>
        <a:srgbClr val="FFFFFF"/>
      </a:lt1>
      <a:dk2>
        <a:srgbClr val="000000"/>
      </a:dk2>
      <a:lt2>
        <a:srgbClr val="999999"/>
      </a:lt2>
      <a:accent1>
        <a:srgbClr val="0066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fontScheme name="FT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TI 1">
        <a:dk1>
          <a:srgbClr val="000000"/>
        </a:dk1>
        <a:lt1>
          <a:srgbClr val="FFFFFF"/>
        </a:lt1>
        <a:dk2>
          <a:srgbClr val="000000"/>
        </a:dk2>
        <a:lt2>
          <a:srgbClr val="999999"/>
        </a:lt2>
        <a:accent1>
          <a:srgbClr val="CC00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FTI">
  <a:themeElements>
    <a:clrScheme name="REPA1">
      <a:dk1>
        <a:srgbClr val="000000"/>
      </a:dk1>
      <a:lt1>
        <a:srgbClr val="FFFFFF"/>
      </a:lt1>
      <a:dk2>
        <a:srgbClr val="000000"/>
      </a:dk2>
      <a:lt2>
        <a:srgbClr val="999999"/>
      </a:lt2>
      <a:accent1>
        <a:srgbClr val="0066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fontScheme name="FT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TI 1">
        <a:dk1>
          <a:srgbClr val="000000"/>
        </a:dk1>
        <a:lt1>
          <a:srgbClr val="FFFFFF"/>
        </a:lt1>
        <a:dk2>
          <a:srgbClr val="000000"/>
        </a:dk2>
        <a:lt2>
          <a:srgbClr val="999999"/>
        </a:lt2>
        <a:accent1>
          <a:srgbClr val="CC0000"/>
        </a:accent1>
        <a:accent2>
          <a:srgbClr val="009966"/>
        </a:accent2>
        <a:accent3>
          <a:srgbClr val="FFFFFF"/>
        </a:accent3>
        <a:accent4>
          <a:srgbClr val="000000"/>
        </a:accent4>
        <a:accent5>
          <a:srgbClr val="E2AAAA"/>
        </a:accent5>
        <a:accent6>
          <a:srgbClr val="008A5C"/>
        </a:accent6>
        <a:hlink>
          <a:srgbClr val="FF6633"/>
        </a:hlink>
        <a:folHlink>
          <a:srgbClr val="3399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fti_mall</Template>
  <TotalTime>1033</TotalTime>
  <Words>506</Words>
  <Application>Microsoft Office PowerPoint</Application>
  <PresentationFormat>Bildspel på skärmen (4:3)</PresentationFormat>
  <Paragraphs>77</Paragraphs>
  <Slides>9</Slides>
  <Notes>0</Notes>
  <HiddenSlides>0</HiddenSlides>
  <MMClips>0</MMClips>
  <ScaleCrop>false</ScaleCrop>
  <HeadingPairs>
    <vt:vector size="4" baseType="variant">
      <vt:variant>
        <vt:lpstr>Tema</vt:lpstr>
      </vt:variant>
      <vt:variant>
        <vt:i4>3</vt:i4>
      </vt:variant>
      <vt:variant>
        <vt:lpstr>Bildrubriker</vt:lpstr>
      </vt:variant>
      <vt:variant>
        <vt:i4>9</vt:i4>
      </vt:variant>
    </vt:vector>
  </HeadingPairs>
  <TitlesOfParts>
    <vt:vector size="12" baseType="lpstr">
      <vt:lpstr>fti_mall</vt:lpstr>
      <vt:lpstr>FTI</vt:lpstr>
      <vt:lpstr>1_FTI</vt:lpstr>
      <vt:lpstr>Bilagor till KSL-förslaget</vt:lpstr>
      <vt:lpstr>Avtalsbilagor</vt:lpstr>
      <vt:lpstr>Återvinningsstationer</vt:lpstr>
      <vt:lpstr>Standard-ÅVS/mall-ÅVS (nyetablering)  </vt:lpstr>
      <vt:lpstr>Utformning: ÅVS på mark med kort avtal/kort bygglov, läge bortanför bebyggelse   </vt:lpstr>
      <vt:lpstr>Utformning: ÅVS på mark med långt avtal/permanent bygglov, läge med social kontroll (ex centralt i bostadsområde)  </vt:lpstr>
      <vt:lpstr>Utformning: ÅVS med permanent bygglov och långt markavtal; vid affär/affärscentrum </vt:lpstr>
      <vt:lpstr>Dagordning samrådsmöten (förslag efter 10 mars, testas)</vt:lpstr>
      <vt:lpstr>Egenkontrollprogram</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Annika Ahlberg</dc:creator>
  <cp:lastModifiedBy>Annika Ahlberg</cp:lastModifiedBy>
  <cp:revision>41</cp:revision>
  <dcterms:created xsi:type="dcterms:W3CDTF">2011-04-27T07:13:58Z</dcterms:created>
  <dcterms:modified xsi:type="dcterms:W3CDTF">2011-04-28T15:19:24Z</dcterms:modified>
</cp:coreProperties>
</file>